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Helvetica Light" panose="020B0500000000000000" pitchFamily="3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" userDrawn="1">
          <p15:clr>
            <a:srgbClr val="A4A3A4"/>
          </p15:clr>
        </p15:guide>
        <p15:guide id="2" pos="240" userDrawn="1">
          <p15:clr>
            <a:srgbClr val="A4A3A4"/>
          </p15:clr>
        </p15:guide>
        <p15:guide id="3" pos="74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A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2394" y="90"/>
      </p:cViewPr>
      <p:guideLst>
        <p:guide orient="horz" pos="456"/>
        <p:guide pos="240"/>
        <p:guide pos="74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8E-4A4B-8EB8-6A20270CC2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8E-4A4B-8EB8-6A20270CC2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FFCAC7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8E-4A4B-8EB8-6A20270CC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7447535"/>
        <c:axId val="2087457135"/>
      </c:barChart>
      <c:catAx>
        <c:axId val="2087447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7457135"/>
        <c:crosses val="autoZero"/>
        <c:auto val="1"/>
        <c:lblAlgn val="ctr"/>
        <c:lblOffset val="100"/>
        <c:noMultiLvlLbl val="0"/>
      </c:catAx>
      <c:valAx>
        <c:axId val="2087457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7447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8E-4A4B-8EB8-6A20270CC2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8E-4A4B-8EB8-6A20270CC2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FFCAC7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8E-4A4B-8EB8-6A20270CC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7447535"/>
        <c:axId val="2087457135"/>
      </c:barChart>
      <c:catAx>
        <c:axId val="2087447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7457135"/>
        <c:crosses val="autoZero"/>
        <c:auto val="1"/>
        <c:lblAlgn val="ctr"/>
        <c:lblOffset val="100"/>
        <c:noMultiLvlLbl val="0"/>
      </c:catAx>
      <c:valAx>
        <c:axId val="2087457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7447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3078512170563"/>
          <c:y val="3.5835508602574208E-2"/>
          <c:w val="0.49063471346642151"/>
          <c:h val="0.735952070199632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FCAC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AEB-4520-8E55-04489F115A13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7AEB-4520-8E55-04489F115A13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AEB-4520-8E55-04489F115A13}"/>
              </c:ext>
            </c:extLst>
          </c:dPt>
          <c:dPt>
            <c:idx val="3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AEB-4520-8E55-04489F115A13}"/>
              </c:ext>
            </c:extLst>
          </c:dPt>
          <c:cat>
            <c:strRef>
              <c:f>Sheet1!$A$2:$A$5</c:f>
              <c:strCache>
                <c:ptCount val="4"/>
                <c:pt idx="0">
                  <c:v>Waste Reduction </c:v>
                </c:pt>
                <c:pt idx="1">
                  <c:v>Inventory Efficiency</c:v>
                </c:pt>
                <c:pt idx="2">
                  <c:v>Sales Growth</c:v>
                </c:pt>
                <c:pt idx="3">
                  <c:v>Brand Perception Improvement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20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EB-4520-8E55-04489F115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073042531301986E-2"/>
          <c:y val="0.83258891926057266"/>
          <c:w val="0.85682282090009632"/>
          <c:h val="0.167411080739427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C2627-2B22-4BD3-905C-3142AC2B5F47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4AB51-81A5-4E28-A2CD-BB6D16074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17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688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00003-050B-E950-B79D-BBA49DF8A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2358DC-77D5-2B55-48EE-3B4B14F49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FD4805-812A-386A-2BC6-3E2779FAE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7B314-AEC3-949E-CA7A-AC8209F05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247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F840-F112-FEAD-C686-6F875395D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77C52C-80D2-918A-C927-CDCBEAB952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DBBF6B-0BF9-00F2-3FF5-6DE3786F5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6C3C8D-95BA-5D51-BCA9-19A5F9057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09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2127B-464C-2291-8BE1-7C0E73A79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A72C86-FA5F-7A3F-41C7-B0980FA3A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8E5A9D-CAEC-F0D0-3F43-577476188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454D5-217D-5550-3BA0-2A751A175E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58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F6D9E-6612-155B-130A-28FAD7BD6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2751ED-1C4F-B907-C51C-1C885FB856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FEE55-077F-7FFC-2762-2D86E6E95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C5B0A-D0F1-8C5E-B9B0-32421139D3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9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8AD28-CAD9-CF11-17C5-2B6465077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FD4289-1091-B3DB-503D-B588040B70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0700A9-B720-0F6B-E8E4-81488FF344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60293-411D-A966-0F00-AB59886A0A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49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C0984-71D7-B933-8B03-73FC166B3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BB8F79-E2B0-EB1B-36AB-BCB6720701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BF342-AD62-A3A6-B660-B6A19ADDF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5BDDEF-F15C-5649-31F8-C8E6943620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46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55925-35FF-6DD4-5C81-F7EF3C556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1BDD1E-8540-A928-F4DB-8EFCE0D137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E86096-803E-6824-C53B-E040F5E357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BA59E2-45C8-7C20-01B9-C6D7BD3BC6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25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CB32F-36B0-1559-0631-0FA445D8E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43B85-39EF-D679-8437-2A1878E5AA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5CC05-082D-1A9E-996A-DC847DB84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776FB-0523-49DB-9F0E-92EA337FB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94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8275F-568B-A72E-054E-32C9E98E0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4A4815-791D-C252-34D8-326C018DD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09E980-6C8E-C67C-E557-3D787CEB5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4E81A-F1DF-C2AC-FFC9-E5AAB175D1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70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0CF90-88D5-4638-55B4-29299FB11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224E86-B4A0-D3E4-9D8E-F17BCB011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144E9-10C5-3916-2E37-7908BD713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A93CA-95C7-EC2A-17E9-D02D0DEFD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4AB51-81A5-4E28-A2CD-BB6D1607467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65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FF96237-9D48-EFFA-78E3-AE6B05F53E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91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8FA34CE-E04E-AAE8-F9DE-42CEB468FE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02395" y="723900"/>
            <a:ext cx="4908605" cy="5518343"/>
          </a:xfrm>
          <a:custGeom>
            <a:avLst/>
            <a:gdLst>
              <a:gd name="connsiteX0" fmla="*/ 0 w 4908605"/>
              <a:gd name="connsiteY0" fmla="*/ 0 h 5518343"/>
              <a:gd name="connsiteX1" fmla="*/ 4908605 w 4908605"/>
              <a:gd name="connsiteY1" fmla="*/ 0 h 5518343"/>
              <a:gd name="connsiteX2" fmla="*/ 4908605 w 4908605"/>
              <a:gd name="connsiteY2" fmla="*/ 5518343 h 5518343"/>
              <a:gd name="connsiteX3" fmla="*/ 0 w 4908605"/>
              <a:gd name="connsiteY3" fmla="*/ 5518343 h 5518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8605" h="5518343">
                <a:moveTo>
                  <a:pt x="0" y="0"/>
                </a:moveTo>
                <a:lnTo>
                  <a:pt x="4908605" y="0"/>
                </a:lnTo>
                <a:lnTo>
                  <a:pt x="4908605" y="5518343"/>
                </a:lnTo>
                <a:lnTo>
                  <a:pt x="0" y="55183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49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347CD1-68D0-E273-01C9-385DDCE2BA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331131" cy="6858000"/>
          </a:xfrm>
          <a:custGeom>
            <a:avLst/>
            <a:gdLst>
              <a:gd name="connsiteX0" fmla="*/ 0 w 5331131"/>
              <a:gd name="connsiteY0" fmla="*/ 0 h 6858000"/>
              <a:gd name="connsiteX1" fmla="*/ 5331131 w 5331131"/>
              <a:gd name="connsiteY1" fmla="*/ 0 h 6858000"/>
              <a:gd name="connsiteX2" fmla="*/ 5331131 w 5331131"/>
              <a:gd name="connsiteY2" fmla="*/ 6858000 h 6858000"/>
              <a:gd name="connsiteX3" fmla="*/ 0 w 533113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131" h="6858000">
                <a:moveTo>
                  <a:pt x="0" y="0"/>
                </a:moveTo>
                <a:lnTo>
                  <a:pt x="5331131" y="0"/>
                </a:lnTo>
                <a:lnTo>
                  <a:pt x="533113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16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6042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168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781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2874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enchen Bharwani">
            <a:extLst>
              <a:ext uri="{FF2B5EF4-FFF2-40B4-BE49-F238E27FC236}">
                <a16:creationId xmlns:a16="http://schemas.microsoft.com/office/drawing/2014/main" id="{3E4A19D5-5C3B-3D2C-CB44-0204B5BFF8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alphaModFix amt="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5763"/>
            <a:ext cx="11430000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050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bag with paper cups and utensils&#10;&#10;AI-generated content may be incorrect.">
            <a:extLst>
              <a:ext uri="{FF2B5EF4-FFF2-40B4-BE49-F238E27FC236}">
                <a16:creationId xmlns:a16="http://schemas.microsoft.com/office/drawing/2014/main" id="{178705D4-DECB-4267-5BBD-E2BB5CFD0B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7" b="8437"/>
          <a:stretch>
            <a:fillRect/>
          </a:stretch>
        </p:blipFill>
        <p:spPr/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CC03578-0393-A05D-F54C-2D483F26E73C}"/>
              </a:ext>
            </a:extLst>
          </p:cNvPr>
          <p:cNvSpPr>
            <a:spLocks/>
          </p:cNvSpPr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9" name="Picture 8" descr="A person with long hair smiling&#10;&#10;AI-generated content may be incorrect.">
            <a:extLst>
              <a:ext uri="{FF2B5EF4-FFF2-40B4-BE49-F238E27FC236}">
                <a16:creationId xmlns:a16="http://schemas.microsoft.com/office/drawing/2014/main" id="{2440593B-1C66-FD30-95A5-0C9BECB9B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8"/>
          <a:stretch/>
        </p:blipFill>
        <p:spPr>
          <a:xfrm>
            <a:off x="6769100" y="-397621"/>
            <a:ext cx="5422901" cy="7255621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A1FC259C-BF94-FF63-76F5-FAFFFC181CC6}"/>
              </a:ext>
            </a:extLst>
          </p:cNvPr>
          <p:cNvGrpSpPr/>
          <p:nvPr/>
        </p:nvGrpSpPr>
        <p:grpSpPr>
          <a:xfrm>
            <a:off x="669622" y="1759907"/>
            <a:ext cx="6883701" cy="3464113"/>
            <a:chOff x="669622" y="1788935"/>
            <a:chExt cx="6883701" cy="346411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BED595-3548-D5AF-EE30-F75D725FA285}"/>
                </a:ext>
              </a:extLst>
            </p:cNvPr>
            <p:cNvSpPr txBox="1"/>
            <p:nvPr/>
          </p:nvSpPr>
          <p:spPr>
            <a:xfrm>
              <a:off x="669622" y="2142878"/>
              <a:ext cx="6696376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200" dirty="0">
                  <a:solidFill>
                    <a:schemeClr val="bg1"/>
                  </a:solidFill>
                  <a:latin typeface="+mj-lt"/>
                </a:rPr>
                <a:t>SUSTAINABLE </a:t>
              </a:r>
              <a:r>
                <a:rPr lang="en-US" sz="7200" dirty="0">
                  <a:solidFill>
                    <a:srgbClr val="FFCAC7"/>
                  </a:solidFill>
                  <a:latin typeface="+mj-lt"/>
                </a:rPr>
                <a:t>LEADERSHIP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8C568B-405D-97AA-4609-6DC4D2D5DCA5}"/>
                </a:ext>
              </a:extLst>
            </p:cNvPr>
            <p:cNvSpPr txBox="1"/>
            <p:nvPr/>
          </p:nvSpPr>
          <p:spPr>
            <a:xfrm>
              <a:off x="698197" y="1788935"/>
              <a:ext cx="6855126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700" dirty="0">
                  <a:solidFill>
                    <a:schemeClr val="bg1"/>
                  </a:solidFill>
                </a:rPr>
                <a:t>Creating a Ripple Effect in the Off-Price Fashion Industry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235512-ABE8-1D59-78E2-E85506DBDA92}"/>
                </a:ext>
              </a:extLst>
            </p:cNvPr>
            <p:cNvSpPr txBox="1"/>
            <p:nvPr/>
          </p:nvSpPr>
          <p:spPr>
            <a:xfrm>
              <a:off x="2603864" y="4543171"/>
              <a:ext cx="326163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Fashion Consultant, Empire Apparel LLC</a:t>
              </a:r>
            </a:p>
          </p:txBody>
        </p:sp>
        <p:pic>
          <p:nvPicPr>
            <p:cNvPr id="27" name="Picture 2" descr="Kenchen Bharwani">
              <a:extLst>
                <a:ext uri="{FF2B5EF4-FFF2-40B4-BE49-F238E27FC236}">
                  <a16:creationId xmlns:a16="http://schemas.microsoft.com/office/drawing/2014/main" id="{A083AD84-00FD-2F95-02BC-1F7E10A698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7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941" y="4467375"/>
              <a:ext cx="1475441" cy="785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89F0D52-1CCD-7ED3-3DC8-AFC905E606AF}"/>
                </a:ext>
              </a:extLst>
            </p:cNvPr>
            <p:cNvSpPr/>
            <p:nvPr/>
          </p:nvSpPr>
          <p:spPr>
            <a:xfrm>
              <a:off x="2505740" y="4547350"/>
              <a:ext cx="19389" cy="646331"/>
            </a:xfrm>
            <a:prstGeom prst="roundRect">
              <a:avLst>
                <a:gd name="adj" fmla="val 50000"/>
              </a:avLst>
            </a:prstGeom>
            <a:solidFill>
              <a:srgbClr val="FFCA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3180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EE42D-F329-F473-BF13-36616D25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0FC15F4-0F73-CC19-A033-D95DCE97F2AC}"/>
              </a:ext>
            </a:extLst>
          </p:cNvPr>
          <p:cNvSpPr txBox="1"/>
          <p:nvPr/>
        </p:nvSpPr>
        <p:spPr>
          <a:xfrm>
            <a:off x="4171043" y="584591"/>
            <a:ext cx="38499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INTRODUCTION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FA3FB2E-D83F-D582-EA41-D2C07C8F8D0C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510DE75-4792-CFA6-50BA-C3ADF9180EF4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05B33F6-0429-A164-ACA4-3120B9D09C3C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242701C-3402-04AB-BE10-22AAD106D530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F2CE417-3189-B9CD-A355-6E3E8B655C9A}"/>
              </a:ext>
            </a:extLst>
          </p:cNvPr>
          <p:cNvSpPr/>
          <p:nvPr/>
        </p:nvSpPr>
        <p:spPr>
          <a:xfrm>
            <a:off x="6576484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92FFE95-B1E8-CF6C-B33C-10BD02F62A53}"/>
              </a:ext>
            </a:extLst>
          </p:cNvPr>
          <p:cNvSpPr/>
          <p:nvPr/>
        </p:nvSpPr>
        <p:spPr>
          <a:xfrm>
            <a:off x="682412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702792D-376C-37F7-92A1-66A0A1C9C453}"/>
              </a:ext>
            </a:extLst>
          </p:cNvPr>
          <p:cNvSpPr/>
          <p:nvPr/>
        </p:nvSpPr>
        <p:spPr>
          <a:xfrm>
            <a:off x="6700306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EE18BC5-C536-A666-363E-DC6EFA33D5A1}"/>
              </a:ext>
            </a:extLst>
          </p:cNvPr>
          <p:cNvSpPr/>
          <p:nvPr/>
        </p:nvSpPr>
        <p:spPr>
          <a:xfrm>
            <a:off x="694795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974A1E2-492F-9710-4F66-1356CC6D0325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516886C-3CC7-4E9E-F859-A333B99EFAC6}"/>
              </a:ext>
            </a:extLst>
          </p:cNvPr>
          <p:cNvSpPr/>
          <p:nvPr/>
        </p:nvSpPr>
        <p:spPr>
          <a:xfrm>
            <a:off x="707177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CBB899F5-E7F1-3234-3E98-27C203E983C0}"/>
              </a:ext>
            </a:extLst>
          </p:cNvPr>
          <p:cNvSpPr/>
          <p:nvPr/>
        </p:nvSpPr>
        <p:spPr>
          <a:xfrm>
            <a:off x="5695278" y="538871"/>
            <a:ext cx="801443" cy="45719"/>
          </a:xfrm>
          <a:prstGeom prst="roundRect">
            <a:avLst>
              <a:gd name="adj" fmla="val 50000"/>
            </a:avLst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8" name="Group 2067">
            <a:extLst>
              <a:ext uri="{FF2B5EF4-FFF2-40B4-BE49-F238E27FC236}">
                <a16:creationId xmlns:a16="http://schemas.microsoft.com/office/drawing/2014/main" id="{9EF9DC5E-F2DE-4F5B-B8CC-2B438EE9C944}"/>
              </a:ext>
            </a:extLst>
          </p:cNvPr>
          <p:cNvGrpSpPr/>
          <p:nvPr/>
        </p:nvGrpSpPr>
        <p:grpSpPr>
          <a:xfrm>
            <a:off x="990600" y="1725904"/>
            <a:ext cx="10820400" cy="4384968"/>
            <a:chOff x="990600" y="1725904"/>
            <a:chExt cx="10820400" cy="4384968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563D099E-87D9-68CF-5E8B-4AB1C6E64B5D}"/>
                </a:ext>
              </a:extLst>
            </p:cNvPr>
            <p:cNvGrpSpPr/>
            <p:nvPr/>
          </p:nvGrpSpPr>
          <p:grpSpPr>
            <a:xfrm>
              <a:off x="990600" y="1725904"/>
              <a:ext cx="10820400" cy="4384968"/>
              <a:chOff x="990600" y="1740418"/>
              <a:chExt cx="10820400" cy="438496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45E385DC-726F-8481-3662-B3D29C8EAF4C}"/>
                  </a:ext>
                </a:extLst>
              </p:cNvPr>
              <p:cNvGrpSpPr/>
              <p:nvPr/>
            </p:nvGrpSpPr>
            <p:grpSpPr>
              <a:xfrm>
                <a:off x="990600" y="2750036"/>
                <a:ext cx="10210800" cy="2354766"/>
                <a:chOff x="868237" y="3184078"/>
                <a:chExt cx="8701511" cy="2006703"/>
              </a:xfrm>
            </p:grpSpPr>
            <p:sp>
              <p:nvSpPr>
                <p:cNvPr id="14" name="AutoShape 2">
                  <a:extLst>
                    <a:ext uri="{FF2B5EF4-FFF2-40B4-BE49-F238E27FC236}">
                      <a16:creationId xmlns:a16="http://schemas.microsoft.com/office/drawing/2014/main" id="{49F5B55F-C363-617E-F72D-9CFAA7047D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4904" y="3184078"/>
                  <a:ext cx="3384844" cy="2006703"/>
                </a:xfrm>
                <a:custGeom>
                  <a:avLst/>
                  <a:gdLst>
                    <a:gd name="T0" fmla="+- 0 10804 92"/>
                    <a:gd name="T1" fmla="*/ T0 w 21424"/>
                    <a:gd name="T2" fmla="+- 0 11214 866"/>
                    <a:gd name="T3" fmla="*/ 11214 h 20697"/>
                    <a:gd name="T4" fmla="+- 0 10804 92"/>
                    <a:gd name="T5" fmla="*/ T4 w 21424"/>
                    <a:gd name="T6" fmla="+- 0 11214 866"/>
                    <a:gd name="T7" fmla="*/ 11214 h 20697"/>
                    <a:gd name="T8" fmla="+- 0 10804 92"/>
                    <a:gd name="T9" fmla="*/ T8 w 21424"/>
                    <a:gd name="T10" fmla="+- 0 11214 866"/>
                    <a:gd name="T11" fmla="*/ 11214 h 20697"/>
                    <a:gd name="T12" fmla="+- 0 10804 92"/>
                    <a:gd name="T13" fmla="*/ T12 w 21424"/>
                    <a:gd name="T14" fmla="+- 0 11214 866"/>
                    <a:gd name="T15" fmla="*/ 11214 h 206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4" h="20697">
                      <a:moveTo>
                        <a:pt x="174" y="3638"/>
                      </a:moveTo>
                      <a:cubicBezTo>
                        <a:pt x="-92" y="4153"/>
                        <a:pt x="-48" y="4922"/>
                        <a:pt x="271" y="5347"/>
                      </a:cubicBezTo>
                      <a:cubicBezTo>
                        <a:pt x="569" y="5743"/>
                        <a:pt x="1003" y="5697"/>
                        <a:pt x="1266" y="5242"/>
                      </a:cubicBezTo>
                      <a:cubicBezTo>
                        <a:pt x="2630" y="2583"/>
                        <a:pt x="4892" y="1664"/>
                        <a:pt x="6863" y="2968"/>
                      </a:cubicBezTo>
                      <a:cubicBezTo>
                        <a:pt x="8709" y="4189"/>
                        <a:pt x="9911" y="7123"/>
                        <a:pt x="9895" y="10371"/>
                      </a:cubicBezTo>
                      <a:cubicBezTo>
                        <a:pt x="9954" y="16128"/>
                        <a:pt x="12847" y="20734"/>
                        <a:pt x="16380" y="20697"/>
                      </a:cubicBezTo>
                      <a:cubicBezTo>
                        <a:pt x="17271" y="20687"/>
                        <a:pt x="18136" y="20356"/>
                        <a:pt x="18926" y="19763"/>
                      </a:cubicBezTo>
                      <a:cubicBezTo>
                        <a:pt x="19812" y="19096"/>
                        <a:pt x="20603" y="18097"/>
                        <a:pt x="21227" y="16826"/>
                      </a:cubicBezTo>
                      <a:cubicBezTo>
                        <a:pt x="21508" y="16337"/>
                        <a:pt x="21486" y="15568"/>
                        <a:pt x="21179" y="15124"/>
                      </a:cubicBezTo>
                      <a:cubicBezTo>
                        <a:pt x="20858" y="14661"/>
                        <a:pt x="20364" y="14742"/>
                        <a:pt x="20105" y="15298"/>
                      </a:cubicBezTo>
                      <a:cubicBezTo>
                        <a:pt x="19164" y="17237"/>
                        <a:pt x="17719" y="18344"/>
                        <a:pt x="16202" y="18289"/>
                      </a:cubicBezTo>
                      <a:cubicBezTo>
                        <a:pt x="14890" y="18241"/>
                        <a:pt x="13694" y="17387"/>
                        <a:pt x="12823" y="15979"/>
                      </a:cubicBezTo>
                      <a:cubicBezTo>
                        <a:pt x="11950" y="14567"/>
                        <a:pt x="11415" y="12614"/>
                        <a:pt x="11413" y="10473"/>
                      </a:cubicBezTo>
                      <a:cubicBezTo>
                        <a:pt x="11400" y="8502"/>
                        <a:pt x="11055" y="6575"/>
                        <a:pt x="10414" y="4903"/>
                      </a:cubicBezTo>
                      <a:cubicBezTo>
                        <a:pt x="9670" y="2958"/>
                        <a:pt x="8563" y="1448"/>
                        <a:pt x="7244" y="651"/>
                      </a:cubicBezTo>
                      <a:cubicBezTo>
                        <a:pt x="4736" y="-866"/>
                        <a:pt x="1914" y="327"/>
                        <a:pt x="174" y="3638"/>
                      </a:cubicBezTo>
                      <a:close/>
                    </a:path>
                  </a:pathLst>
                </a:cu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20" name="AutoShape 3">
                  <a:extLst>
                    <a:ext uri="{FF2B5EF4-FFF2-40B4-BE49-F238E27FC236}">
                      <a16:creationId xmlns:a16="http://schemas.microsoft.com/office/drawing/2014/main" id="{EC0C616D-084E-BE90-B746-1C9C1A6CA0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12682" y="3184078"/>
                  <a:ext cx="3384844" cy="2006703"/>
                </a:xfrm>
                <a:custGeom>
                  <a:avLst/>
                  <a:gdLst>
                    <a:gd name="T0" fmla="+- 0 10804 92"/>
                    <a:gd name="T1" fmla="*/ T0 w 21424"/>
                    <a:gd name="T2" fmla="+- 0 11214 866"/>
                    <a:gd name="T3" fmla="*/ 11214 h 20697"/>
                    <a:gd name="T4" fmla="+- 0 10804 92"/>
                    <a:gd name="T5" fmla="*/ T4 w 21424"/>
                    <a:gd name="T6" fmla="+- 0 11214 866"/>
                    <a:gd name="T7" fmla="*/ 11214 h 20697"/>
                    <a:gd name="T8" fmla="+- 0 10804 92"/>
                    <a:gd name="T9" fmla="*/ T8 w 21424"/>
                    <a:gd name="T10" fmla="+- 0 11214 866"/>
                    <a:gd name="T11" fmla="*/ 11214 h 20697"/>
                    <a:gd name="T12" fmla="+- 0 10804 92"/>
                    <a:gd name="T13" fmla="*/ T12 w 21424"/>
                    <a:gd name="T14" fmla="+- 0 11214 866"/>
                    <a:gd name="T15" fmla="*/ 11214 h 206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4" h="20697">
                      <a:moveTo>
                        <a:pt x="174" y="3638"/>
                      </a:moveTo>
                      <a:cubicBezTo>
                        <a:pt x="-92" y="4153"/>
                        <a:pt x="-48" y="4922"/>
                        <a:pt x="271" y="5347"/>
                      </a:cubicBezTo>
                      <a:cubicBezTo>
                        <a:pt x="569" y="5743"/>
                        <a:pt x="1003" y="5697"/>
                        <a:pt x="1266" y="5242"/>
                      </a:cubicBezTo>
                      <a:cubicBezTo>
                        <a:pt x="2630" y="2583"/>
                        <a:pt x="4892" y="1664"/>
                        <a:pt x="6863" y="2968"/>
                      </a:cubicBezTo>
                      <a:cubicBezTo>
                        <a:pt x="8709" y="4189"/>
                        <a:pt x="9911" y="7123"/>
                        <a:pt x="9895" y="10371"/>
                      </a:cubicBezTo>
                      <a:cubicBezTo>
                        <a:pt x="9954" y="16128"/>
                        <a:pt x="12847" y="20734"/>
                        <a:pt x="16380" y="20697"/>
                      </a:cubicBezTo>
                      <a:cubicBezTo>
                        <a:pt x="17271" y="20687"/>
                        <a:pt x="18136" y="20356"/>
                        <a:pt x="18926" y="19763"/>
                      </a:cubicBezTo>
                      <a:cubicBezTo>
                        <a:pt x="19812" y="19096"/>
                        <a:pt x="20603" y="18097"/>
                        <a:pt x="21227" y="16826"/>
                      </a:cubicBezTo>
                      <a:cubicBezTo>
                        <a:pt x="21508" y="16337"/>
                        <a:pt x="21486" y="15568"/>
                        <a:pt x="21179" y="15124"/>
                      </a:cubicBezTo>
                      <a:cubicBezTo>
                        <a:pt x="20858" y="14661"/>
                        <a:pt x="20364" y="14742"/>
                        <a:pt x="20105" y="15298"/>
                      </a:cubicBezTo>
                      <a:cubicBezTo>
                        <a:pt x="19164" y="17237"/>
                        <a:pt x="17719" y="18344"/>
                        <a:pt x="16202" y="18289"/>
                      </a:cubicBezTo>
                      <a:cubicBezTo>
                        <a:pt x="14890" y="18241"/>
                        <a:pt x="13694" y="17387"/>
                        <a:pt x="12823" y="15979"/>
                      </a:cubicBezTo>
                      <a:cubicBezTo>
                        <a:pt x="11950" y="14567"/>
                        <a:pt x="11415" y="12614"/>
                        <a:pt x="11413" y="10473"/>
                      </a:cubicBezTo>
                      <a:cubicBezTo>
                        <a:pt x="11400" y="8502"/>
                        <a:pt x="11055" y="6575"/>
                        <a:pt x="10414" y="4903"/>
                      </a:cubicBezTo>
                      <a:cubicBezTo>
                        <a:pt x="9670" y="2958"/>
                        <a:pt x="8563" y="1448"/>
                        <a:pt x="7244" y="651"/>
                      </a:cubicBezTo>
                      <a:cubicBezTo>
                        <a:pt x="4736" y="-866"/>
                        <a:pt x="1914" y="327"/>
                        <a:pt x="174" y="363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21" name="AutoShape 4">
                  <a:extLst>
                    <a:ext uri="{FF2B5EF4-FFF2-40B4-BE49-F238E27FC236}">
                      <a16:creationId xmlns:a16="http://schemas.microsoft.com/office/drawing/2014/main" id="{18A5D242-F0E8-8DBA-C7AA-5B6967D6E4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0460" y="3184078"/>
                  <a:ext cx="3384844" cy="2006703"/>
                </a:xfrm>
                <a:custGeom>
                  <a:avLst/>
                  <a:gdLst>
                    <a:gd name="T0" fmla="+- 0 10804 92"/>
                    <a:gd name="T1" fmla="*/ T0 w 21424"/>
                    <a:gd name="T2" fmla="+- 0 11214 866"/>
                    <a:gd name="T3" fmla="*/ 11214 h 20697"/>
                    <a:gd name="T4" fmla="+- 0 10804 92"/>
                    <a:gd name="T5" fmla="*/ T4 w 21424"/>
                    <a:gd name="T6" fmla="+- 0 11214 866"/>
                    <a:gd name="T7" fmla="*/ 11214 h 20697"/>
                    <a:gd name="T8" fmla="+- 0 10804 92"/>
                    <a:gd name="T9" fmla="*/ T8 w 21424"/>
                    <a:gd name="T10" fmla="+- 0 11214 866"/>
                    <a:gd name="T11" fmla="*/ 11214 h 20697"/>
                    <a:gd name="T12" fmla="+- 0 10804 92"/>
                    <a:gd name="T13" fmla="*/ T12 w 21424"/>
                    <a:gd name="T14" fmla="+- 0 11214 866"/>
                    <a:gd name="T15" fmla="*/ 11214 h 206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4" h="20697">
                      <a:moveTo>
                        <a:pt x="174" y="3638"/>
                      </a:moveTo>
                      <a:cubicBezTo>
                        <a:pt x="-92" y="4153"/>
                        <a:pt x="-48" y="4922"/>
                        <a:pt x="271" y="5347"/>
                      </a:cubicBezTo>
                      <a:cubicBezTo>
                        <a:pt x="569" y="5743"/>
                        <a:pt x="1003" y="5697"/>
                        <a:pt x="1266" y="5242"/>
                      </a:cubicBezTo>
                      <a:cubicBezTo>
                        <a:pt x="2630" y="2583"/>
                        <a:pt x="4892" y="1664"/>
                        <a:pt x="6863" y="2968"/>
                      </a:cubicBezTo>
                      <a:cubicBezTo>
                        <a:pt x="8709" y="4189"/>
                        <a:pt x="9911" y="7123"/>
                        <a:pt x="9895" y="10371"/>
                      </a:cubicBezTo>
                      <a:cubicBezTo>
                        <a:pt x="9954" y="16128"/>
                        <a:pt x="12847" y="20734"/>
                        <a:pt x="16380" y="20697"/>
                      </a:cubicBezTo>
                      <a:cubicBezTo>
                        <a:pt x="17271" y="20687"/>
                        <a:pt x="18136" y="20356"/>
                        <a:pt x="18926" y="19763"/>
                      </a:cubicBezTo>
                      <a:cubicBezTo>
                        <a:pt x="19812" y="19096"/>
                        <a:pt x="20603" y="18097"/>
                        <a:pt x="21227" y="16826"/>
                      </a:cubicBezTo>
                      <a:cubicBezTo>
                        <a:pt x="21508" y="16337"/>
                        <a:pt x="21486" y="15568"/>
                        <a:pt x="21179" y="15124"/>
                      </a:cubicBezTo>
                      <a:cubicBezTo>
                        <a:pt x="20858" y="14661"/>
                        <a:pt x="20364" y="14742"/>
                        <a:pt x="20105" y="15298"/>
                      </a:cubicBezTo>
                      <a:cubicBezTo>
                        <a:pt x="19164" y="17237"/>
                        <a:pt x="17719" y="18344"/>
                        <a:pt x="16202" y="18289"/>
                      </a:cubicBezTo>
                      <a:cubicBezTo>
                        <a:pt x="14890" y="18241"/>
                        <a:pt x="13694" y="17387"/>
                        <a:pt x="12823" y="15979"/>
                      </a:cubicBezTo>
                      <a:cubicBezTo>
                        <a:pt x="11950" y="14567"/>
                        <a:pt x="11415" y="12614"/>
                        <a:pt x="11413" y="10473"/>
                      </a:cubicBezTo>
                      <a:cubicBezTo>
                        <a:pt x="11400" y="8502"/>
                        <a:pt x="11055" y="6575"/>
                        <a:pt x="10414" y="4903"/>
                      </a:cubicBezTo>
                      <a:cubicBezTo>
                        <a:pt x="9670" y="2958"/>
                        <a:pt x="8563" y="1448"/>
                        <a:pt x="7244" y="651"/>
                      </a:cubicBezTo>
                      <a:cubicBezTo>
                        <a:pt x="4736" y="-866"/>
                        <a:pt x="1914" y="327"/>
                        <a:pt x="174" y="3638"/>
                      </a:cubicBezTo>
                      <a:close/>
                    </a:path>
                  </a:pathLst>
                </a:cu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23" name="AutoShape 5">
                  <a:extLst>
                    <a:ext uri="{FF2B5EF4-FFF2-40B4-BE49-F238E27FC236}">
                      <a16:creationId xmlns:a16="http://schemas.microsoft.com/office/drawing/2014/main" id="{FF94CA49-0B4D-1C56-F1BC-FAFAB2DB36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8237" y="3184078"/>
                  <a:ext cx="3384844" cy="2006703"/>
                </a:xfrm>
                <a:custGeom>
                  <a:avLst/>
                  <a:gdLst>
                    <a:gd name="T0" fmla="+- 0 10804 92"/>
                    <a:gd name="T1" fmla="*/ T0 w 21424"/>
                    <a:gd name="T2" fmla="+- 0 11214 866"/>
                    <a:gd name="T3" fmla="*/ 11214 h 20697"/>
                    <a:gd name="T4" fmla="+- 0 10804 92"/>
                    <a:gd name="T5" fmla="*/ T4 w 21424"/>
                    <a:gd name="T6" fmla="+- 0 11214 866"/>
                    <a:gd name="T7" fmla="*/ 11214 h 20697"/>
                    <a:gd name="T8" fmla="+- 0 10804 92"/>
                    <a:gd name="T9" fmla="*/ T8 w 21424"/>
                    <a:gd name="T10" fmla="+- 0 11214 866"/>
                    <a:gd name="T11" fmla="*/ 11214 h 20697"/>
                    <a:gd name="T12" fmla="+- 0 10804 92"/>
                    <a:gd name="T13" fmla="*/ T12 w 21424"/>
                    <a:gd name="T14" fmla="+- 0 11214 866"/>
                    <a:gd name="T15" fmla="*/ 11214 h 206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4" h="20697">
                      <a:moveTo>
                        <a:pt x="174" y="3638"/>
                      </a:moveTo>
                      <a:cubicBezTo>
                        <a:pt x="-92" y="4153"/>
                        <a:pt x="-48" y="4922"/>
                        <a:pt x="271" y="5347"/>
                      </a:cubicBezTo>
                      <a:cubicBezTo>
                        <a:pt x="569" y="5743"/>
                        <a:pt x="1003" y="5697"/>
                        <a:pt x="1266" y="5242"/>
                      </a:cubicBezTo>
                      <a:cubicBezTo>
                        <a:pt x="2630" y="2583"/>
                        <a:pt x="4892" y="1664"/>
                        <a:pt x="6863" y="2968"/>
                      </a:cubicBezTo>
                      <a:cubicBezTo>
                        <a:pt x="8709" y="4189"/>
                        <a:pt x="9911" y="7123"/>
                        <a:pt x="9895" y="10371"/>
                      </a:cubicBezTo>
                      <a:cubicBezTo>
                        <a:pt x="9954" y="16128"/>
                        <a:pt x="12847" y="20734"/>
                        <a:pt x="16380" y="20697"/>
                      </a:cubicBezTo>
                      <a:cubicBezTo>
                        <a:pt x="17271" y="20687"/>
                        <a:pt x="18136" y="20356"/>
                        <a:pt x="18926" y="19763"/>
                      </a:cubicBezTo>
                      <a:cubicBezTo>
                        <a:pt x="19812" y="19096"/>
                        <a:pt x="20603" y="18097"/>
                        <a:pt x="21227" y="16826"/>
                      </a:cubicBezTo>
                      <a:cubicBezTo>
                        <a:pt x="21508" y="16337"/>
                        <a:pt x="21486" y="15568"/>
                        <a:pt x="21179" y="15124"/>
                      </a:cubicBezTo>
                      <a:cubicBezTo>
                        <a:pt x="20858" y="14661"/>
                        <a:pt x="20364" y="14742"/>
                        <a:pt x="20105" y="15298"/>
                      </a:cubicBezTo>
                      <a:cubicBezTo>
                        <a:pt x="19164" y="17237"/>
                        <a:pt x="17719" y="18344"/>
                        <a:pt x="16202" y="18289"/>
                      </a:cubicBezTo>
                      <a:cubicBezTo>
                        <a:pt x="14890" y="18241"/>
                        <a:pt x="13694" y="17387"/>
                        <a:pt x="12823" y="15979"/>
                      </a:cubicBezTo>
                      <a:cubicBezTo>
                        <a:pt x="11950" y="14567"/>
                        <a:pt x="11415" y="12614"/>
                        <a:pt x="11413" y="10473"/>
                      </a:cubicBezTo>
                      <a:cubicBezTo>
                        <a:pt x="11400" y="8502"/>
                        <a:pt x="11055" y="6575"/>
                        <a:pt x="10414" y="4903"/>
                      </a:cubicBezTo>
                      <a:cubicBezTo>
                        <a:pt x="9670" y="2958"/>
                        <a:pt x="8563" y="1448"/>
                        <a:pt x="7244" y="651"/>
                      </a:cubicBezTo>
                      <a:cubicBezTo>
                        <a:pt x="4736" y="-866"/>
                        <a:pt x="1914" y="327"/>
                        <a:pt x="174" y="363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27" name="Oval 7">
                  <a:extLst>
                    <a:ext uri="{FF2B5EF4-FFF2-40B4-BE49-F238E27FC236}">
                      <a16:creationId xmlns:a16="http://schemas.microsoft.com/office/drawing/2014/main" id="{4BF253E0-27B0-2F75-2E0E-2CA65E6E78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6835" y="3618264"/>
                  <a:ext cx="1138283" cy="113833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28" name="Oval 8">
                  <a:extLst>
                    <a:ext uri="{FF2B5EF4-FFF2-40B4-BE49-F238E27FC236}">
                      <a16:creationId xmlns:a16="http://schemas.microsoft.com/office/drawing/2014/main" id="{1574C53C-0862-D8E9-EA0E-4E7262451B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7901" y="3618264"/>
                  <a:ext cx="1138283" cy="113833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29" name="Oval 9">
                  <a:extLst>
                    <a:ext uri="{FF2B5EF4-FFF2-40B4-BE49-F238E27FC236}">
                      <a16:creationId xmlns:a16="http://schemas.microsoft.com/office/drawing/2014/main" id="{45E3565F-5E59-EC8B-3419-7B8105FB18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2290" y="3618264"/>
                  <a:ext cx="1138283" cy="113833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30" name="Oval 10">
                  <a:extLst>
                    <a:ext uri="{FF2B5EF4-FFF2-40B4-BE49-F238E27FC236}">
                      <a16:creationId xmlns:a16="http://schemas.microsoft.com/office/drawing/2014/main" id="{B3E77C01-E1D2-5E61-B321-7869E582FD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9398" y="3618264"/>
                  <a:ext cx="1138283" cy="113833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31" name="Oval 11">
                  <a:extLst>
                    <a:ext uri="{FF2B5EF4-FFF2-40B4-BE49-F238E27FC236}">
                      <a16:creationId xmlns:a16="http://schemas.microsoft.com/office/drawing/2014/main" id="{2768BA40-D975-C984-4BE7-87BBE4C1C2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83854" y="3618264"/>
                  <a:ext cx="1138283" cy="113833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090A156-F9BB-BE86-774D-E6742B7FBC39}"/>
                  </a:ext>
                </a:extLst>
              </p:cNvPr>
              <p:cNvSpPr txBox="1"/>
              <p:nvPr/>
            </p:nvSpPr>
            <p:spPr>
              <a:xfrm>
                <a:off x="1051424" y="5294389"/>
                <a:ext cx="173990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/>
                  <a:t>What is off-price fashion?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9326E87-0D98-0947-13DC-06FD6F92A7C9}"/>
                  </a:ext>
                </a:extLst>
              </p:cNvPr>
              <p:cNvSpPr txBox="1"/>
              <p:nvPr/>
            </p:nvSpPr>
            <p:spPr>
              <a:xfrm>
                <a:off x="2463284" y="1740418"/>
                <a:ext cx="308086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/>
                  <a:t>Retail segment selling branded goods at discounted prices.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B4A9972-976B-769F-520A-E843260FAB53}"/>
                  </a:ext>
                </a:extLst>
              </p:cNvPr>
              <p:cNvSpPr txBox="1"/>
              <p:nvPr/>
            </p:nvSpPr>
            <p:spPr>
              <a:xfrm>
                <a:off x="4591635" y="5294389"/>
                <a:ext cx="300872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/>
                  <a:t>Sources include overstock, cancelled orders, or production overages.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9026E2F-6B1E-B073-F28F-D99EF3DEE657}"/>
                  </a:ext>
                </a:extLst>
              </p:cNvPr>
              <p:cNvSpPr txBox="1"/>
              <p:nvPr/>
            </p:nvSpPr>
            <p:spPr>
              <a:xfrm>
                <a:off x="6340329" y="1986640"/>
                <a:ext cx="363144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/>
                  <a:t>Tied to minimizing waste and promoting sustainability.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2DB2B7B-2513-67AC-99D5-0DDE5AF742B1}"/>
                  </a:ext>
                </a:extLst>
              </p:cNvPr>
              <p:cNvSpPr txBox="1"/>
              <p:nvPr/>
            </p:nvSpPr>
            <p:spPr>
              <a:xfrm>
                <a:off x="8674962" y="5294389"/>
                <a:ext cx="313603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/>
                  <a:t>How science, technology, and data analytics are transforming the industry.</a:t>
                </a:r>
              </a:p>
            </p:txBody>
          </p:sp>
        </p:grpSp>
        <p:pic>
          <p:nvPicPr>
            <p:cNvPr id="2063" name="Picture 6" descr="Fashion ">
              <a:extLst>
                <a:ext uri="{FF2B5EF4-FFF2-40B4-BE49-F238E27FC236}">
                  <a16:creationId xmlns:a16="http://schemas.microsoft.com/office/drawing/2014/main" id="{E6DD6A01-B72B-5D04-C3C4-6D0C8D6646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6495" y="3665282"/>
              <a:ext cx="517060" cy="517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8" descr="Hand ">
              <a:extLst>
                <a:ext uri="{FF2B5EF4-FFF2-40B4-BE49-F238E27FC236}">
                  <a16:creationId xmlns:a16="http://schemas.microsoft.com/office/drawing/2014/main" id="{8461E48E-A00F-D492-4DC5-78C1B51604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8838" y="3658445"/>
              <a:ext cx="517060" cy="517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5" name="Picture 10" descr="Global search ">
              <a:extLst>
                <a:ext uri="{FF2B5EF4-FFF2-40B4-BE49-F238E27FC236}">
                  <a16:creationId xmlns:a16="http://schemas.microsoft.com/office/drawing/2014/main" id="{B411E7D2-EA02-78FA-1C4E-7F48A9E5C1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1782" y="3636708"/>
              <a:ext cx="517060" cy="517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2" descr="Planet earth ">
              <a:extLst>
                <a:ext uri="{FF2B5EF4-FFF2-40B4-BE49-F238E27FC236}">
                  <a16:creationId xmlns:a16="http://schemas.microsoft.com/office/drawing/2014/main" id="{2987D07F-0B51-E175-225B-7C22D883D4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0333" y="3640859"/>
              <a:ext cx="537335" cy="5373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7" name="Picture 14" descr="Technology ">
              <a:extLst>
                <a:ext uri="{FF2B5EF4-FFF2-40B4-BE49-F238E27FC236}">
                  <a16:creationId xmlns:a16="http://schemas.microsoft.com/office/drawing/2014/main" id="{7A3AB937-6F20-2D00-9889-3D87609F29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5645" y="3667971"/>
              <a:ext cx="517060" cy="517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0696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118B3-E08F-CCEC-F967-E8D33B64F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8DA49A9-E671-ADF6-5F69-FB5ACEDEDA1F}"/>
              </a:ext>
            </a:extLst>
          </p:cNvPr>
          <p:cNvGrpSpPr/>
          <p:nvPr/>
        </p:nvGrpSpPr>
        <p:grpSpPr>
          <a:xfrm>
            <a:off x="290023" y="596849"/>
            <a:ext cx="6488550" cy="1246049"/>
            <a:chOff x="290023" y="538871"/>
            <a:chExt cx="6488550" cy="124604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E5295E5-B695-341C-FE95-81B8B44D2CB0}"/>
                </a:ext>
              </a:extLst>
            </p:cNvPr>
            <p:cNvSpPr txBox="1"/>
            <p:nvPr/>
          </p:nvSpPr>
          <p:spPr>
            <a:xfrm>
              <a:off x="290023" y="584591"/>
              <a:ext cx="64885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dirty="0">
                  <a:latin typeface="+mj-lt"/>
                </a:rPr>
                <a:t>THE RIPPLE EFFECT OF SUSTAINABLE LEADERSHIP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72E49A0A-F695-C7CB-05D2-8257E244815B}"/>
                </a:ext>
              </a:extLst>
            </p:cNvPr>
            <p:cNvSpPr/>
            <p:nvPr/>
          </p:nvSpPr>
          <p:spPr>
            <a:xfrm>
              <a:off x="381000" y="538871"/>
              <a:ext cx="801443" cy="45719"/>
            </a:xfrm>
            <a:prstGeom prst="roundRect">
              <a:avLst>
                <a:gd name="adj" fmla="val 50000"/>
              </a:avLst>
            </a:prstGeom>
            <a:solidFill>
              <a:srgbClr val="FFCA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B9E5820-BDD5-25DB-C816-3C0D6400EE39}"/>
              </a:ext>
            </a:extLst>
          </p:cNvPr>
          <p:cNvGrpSpPr/>
          <p:nvPr/>
        </p:nvGrpSpPr>
        <p:grpSpPr>
          <a:xfrm>
            <a:off x="381000" y="2022452"/>
            <a:ext cx="5184913" cy="2001088"/>
            <a:chOff x="381000" y="1926374"/>
            <a:chExt cx="5184913" cy="200108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E5334BA-9475-3959-DE09-441A5C2D74B4}"/>
                </a:ext>
              </a:extLst>
            </p:cNvPr>
            <p:cNvSpPr/>
            <p:nvPr/>
          </p:nvSpPr>
          <p:spPr>
            <a:xfrm>
              <a:off x="381000" y="1926374"/>
              <a:ext cx="5184913" cy="2001088"/>
            </a:xfrm>
            <a:prstGeom prst="roundRect">
              <a:avLst>
                <a:gd name="adj" fmla="val 3249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A119115-50E6-B1D9-58ED-97B8D085B40A}"/>
                </a:ext>
              </a:extLst>
            </p:cNvPr>
            <p:cNvSpPr txBox="1"/>
            <p:nvPr/>
          </p:nvSpPr>
          <p:spPr>
            <a:xfrm>
              <a:off x="549434" y="2319060"/>
              <a:ext cx="4787879" cy="12157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b="1" dirty="0"/>
                <a:t>Sustainable leadership drives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400" dirty="0"/>
                <a:t>Economic success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400" dirty="0"/>
                <a:t>Environmental responsibility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400" dirty="0"/>
                <a:t>Social impact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A929386-52C1-3367-43F0-33FAF24A6746}"/>
              </a:ext>
            </a:extLst>
          </p:cNvPr>
          <p:cNvGrpSpPr/>
          <p:nvPr/>
        </p:nvGrpSpPr>
        <p:grpSpPr>
          <a:xfrm>
            <a:off x="381000" y="4241155"/>
            <a:ext cx="5184913" cy="2001088"/>
            <a:chOff x="381000" y="4072536"/>
            <a:chExt cx="5184913" cy="200108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F04436BA-53F7-BDCA-10D0-E26F297C5731}"/>
                </a:ext>
              </a:extLst>
            </p:cNvPr>
            <p:cNvSpPr/>
            <p:nvPr/>
          </p:nvSpPr>
          <p:spPr>
            <a:xfrm>
              <a:off x="381000" y="4072536"/>
              <a:ext cx="5184913" cy="2001088"/>
            </a:xfrm>
            <a:prstGeom prst="roundRect">
              <a:avLst>
                <a:gd name="adj" fmla="val 3249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F1877F-02E2-D9F7-02D0-1F6F5D4D730F}"/>
                </a:ext>
              </a:extLst>
            </p:cNvPr>
            <p:cNvSpPr txBox="1"/>
            <p:nvPr/>
          </p:nvSpPr>
          <p:spPr>
            <a:xfrm>
              <a:off x="549435" y="4249778"/>
              <a:ext cx="4459946" cy="16466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b="1" dirty="0"/>
                <a:t>Example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400" dirty="0"/>
                <a:t>Empowering female factory workers in Pakistan &amp; Ethiopia.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400" dirty="0"/>
                <a:t>Introduced modern inspection methods like AQL.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400" dirty="0"/>
                <a:t>Empowered women into supervisory roles.</a:t>
              </a: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F0D53729-1157-72EB-60BA-C8669955571B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FF63878-F657-422C-7802-E75090F6D0AE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769CE0A-3277-FFAE-98AB-0364001A967E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ECFBD3B-D7A1-D8B3-0D49-3321517CEB8F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B8C608E-CC19-F189-4256-795139434119}"/>
              </a:ext>
            </a:extLst>
          </p:cNvPr>
          <p:cNvSpPr/>
          <p:nvPr/>
        </p:nvSpPr>
        <p:spPr>
          <a:xfrm>
            <a:off x="6576484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3D6DB68-5010-396C-629C-10A0E98E9B19}"/>
              </a:ext>
            </a:extLst>
          </p:cNvPr>
          <p:cNvSpPr/>
          <p:nvPr/>
        </p:nvSpPr>
        <p:spPr>
          <a:xfrm>
            <a:off x="682412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3FCBD2D-9B3F-2D09-A20F-3C4A9631618A}"/>
              </a:ext>
            </a:extLst>
          </p:cNvPr>
          <p:cNvSpPr/>
          <p:nvPr/>
        </p:nvSpPr>
        <p:spPr>
          <a:xfrm>
            <a:off x="6700306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B710A89-5837-2409-A609-773293C1C97C}"/>
              </a:ext>
            </a:extLst>
          </p:cNvPr>
          <p:cNvSpPr/>
          <p:nvPr/>
        </p:nvSpPr>
        <p:spPr>
          <a:xfrm>
            <a:off x="694795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146B26E-83CB-9105-A1CA-91FE4FC90C19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8AF89E5-47C9-C86D-D5A9-6E4A51D8FF77}"/>
              </a:ext>
            </a:extLst>
          </p:cNvPr>
          <p:cNvSpPr/>
          <p:nvPr/>
        </p:nvSpPr>
        <p:spPr>
          <a:xfrm>
            <a:off x="5784893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146" name="Picture 2" descr="Team leader ">
            <a:extLst>
              <a:ext uri="{FF2B5EF4-FFF2-40B4-BE49-F238E27FC236}">
                <a16:creationId xmlns:a16="http://schemas.microsoft.com/office/drawing/2014/main" id="{57E3E4C9-1EB1-75C0-07EA-2E5317DFE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382" y="2159654"/>
            <a:ext cx="427323" cy="42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uman resource ">
            <a:extLst>
              <a:ext uri="{FF2B5EF4-FFF2-40B4-BE49-F238E27FC236}">
                <a16:creationId xmlns:a16="http://schemas.microsoft.com/office/drawing/2014/main" id="{96D8533C-E7C0-04FD-16AE-DCD72B631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381" y="4356665"/>
            <a:ext cx="427323" cy="42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Placeholder 6" descr="A group of white and red paper boats&#10;&#10;AI-generated content may be incorrect.">
            <a:extLst>
              <a:ext uri="{FF2B5EF4-FFF2-40B4-BE49-F238E27FC236}">
                <a16:creationId xmlns:a16="http://schemas.microsoft.com/office/drawing/2014/main" id="{E2E4FBB6-50CA-A511-04B3-0E06529C9E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2" b="50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893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5F89E-033D-05F3-1CC9-A1597C70E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2831D2C-8C19-E130-7547-653CE63B0A5D}"/>
              </a:ext>
            </a:extLst>
          </p:cNvPr>
          <p:cNvGrpSpPr/>
          <p:nvPr/>
        </p:nvGrpSpPr>
        <p:grpSpPr>
          <a:xfrm>
            <a:off x="5526552" y="749249"/>
            <a:ext cx="6488550" cy="1246049"/>
            <a:chOff x="290023" y="538871"/>
            <a:chExt cx="6488550" cy="124604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53AADD-CE37-668F-7BFB-6B636120FA84}"/>
                </a:ext>
              </a:extLst>
            </p:cNvPr>
            <p:cNvSpPr txBox="1"/>
            <p:nvPr/>
          </p:nvSpPr>
          <p:spPr>
            <a:xfrm>
              <a:off x="290023" y="584591"/>
              <a:ext cx="64885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dirty="0">
                  <a:latin typeface="+mj-lt"/>
                </a:rPr>
                <a:t>BUSINESS INTELLIGENCE AS A SUSTAINABILITY TOOL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7A58322C-BC00-198F-D560-959EAC094FB2}"/>
                </a:ext>
              </a:extLst>
            </p:cNvPr>
            <p:cNvSpPr/>
            <p:nvPr/>
          </p:nvSpPr>
          <p:spPr>
            <a:xfrm>
              <a:off x="381000" y="538871"/>
              <a:ext cx="801443" cy="45719"/>
            </a:xfrm>
            <a:prstGeom prst="roundRect">
              <a:avLst>
                <a:gd name="adj" fmla="val 50000"/>
              </a:avLst>
            </a:prstGeom>
            <a:solidFill>
              <a:srgbClr val="FFCA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A3C5BB81-7BB9-6BC5-1783-71A6E5725623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415F92B-8C7E-FA55-1CA3-61F87DCA96BB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1FE725B-D1C9-EA90-85CC-129BD39463B9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F69F5C2-5C65-558C-1A75-AB8D0562AC3B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468B12B-9799-5859-699F-58DA79E2327F}"/>
              </a:ext>
            </a:extLst>
          </p:cNvPr>
          <p:cNvSpPr/>
          <p:nvPr/>
        </p:nvSpPr>
        <p:spPr>
          <a:xfrm>
            <a:off x="6576484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B94C291-0D57-333D-D1BC-BD5F98DF1B33}"/>
              </a:ext>
            </a:extLst>
          </p:cNvPr>
          <p:cNvSpPr/>
          <p:nvPr/>
        </p:nvSpPr>
        <p:spPr>
          <a:xfrm>
            <a:off x="682412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F673CCA-9A7D-12EA-BAE6-9F9D04A43E4B}"/>
              </a:ext>
            </a:extLst>
          </p:cNvPr>
          <p:cNvSpPr/>
          <p:nvPr/>
        </p:nvSpPr>
        <p:spPr>
          <a:xfrm>
            <a:off x="6700306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9E02F09-F9AA-537E-72BA-673696507F41}"/>
              </a:ext>
            </a:extLst>
          </p:cNvPr>
          <p:cNvSpPr/>
          <p:nvPr/>
        </p:nvSpPr>
        <p:spPr>
          <a:xfrm>
            <a:off x="5661071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2EA551A-A206-A5C2-AC25-B593D3472138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C5E2DBD-28CF-BDB7-7298-F3E9C27CEDE8}"/>
              </a:ext>
            </a:extLst>
          </p:cNvPr>
          <p:cNvSpPr/>
          <p:nvPr/>
        </p:nvSpPr>
        <p:spPr>
          <a:xfrm>
            <a:off x="5784893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656A155-4B11-E2E3-2EA7-C3545DCC52D3}"/>
              </a:ext>
            </a:extLst>
          </p:cNvPr>
          <p:cNvGrpSpPr/>
          <p:nvPr/>
        </p:nvGrpSpPr>
        <p:grpSpPr>
          <a:xfrm>
            <a:off x="5617529" y="2434560"/>
            <a:ext cx="5299121" cy="646331"/>
            <a:chOff x="381000" y="2282160"/>
            <a:chExt cx="5299121" cy="64633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DC83735-416F-98EA-FD9B-4E5A36D7387E}"/>
                </a:ext>
              </a:extLst>
            </p:cNvPr>
            <p:cNvGrpSpPr/>
            <p:nvPr/>
          </p:nvGrpSpPr>
          <p:grpSpPr>
            <a:xfrm>
              <a:off x="381000" y="2344569"/>
              <a:ext cx="521494" cy="521514"/>
              <a:chOff x="5374492" y="3205391"/>
              <a:chExt cx="1414971" cy="1415029"/>
            </a:xfrm>
          </p:grpSpPr>
          <p:sp>
            <p:nvSpPr>
              <p:cNvPr id="11" name="Oval 8">
                <a:extLst>
                  <a:ext uri="{FF2B5EF4-FFF2-40B4-BE49-F238E27FC236}">
                    <a16:creationId xmlns:a16="http://schemas.microsoft.com/office/drawing/2014/main" id="{07F63B06-4505-3DA8-1235-EB1BA610C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12" name="Oval 8">
                <a:extLst>
                  <a:ext uri="{FF2B5EF4-FFF2-40B4-BE49-F238E27FC236}">
                    <a16:creationId xmlns:a16="http://schemas.microsoft.com/office/drawing/2014/main" id="{967AFBF2-8D80-3A3D-20A6-DE95065EC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14" name="Oval 8">
                <a:extLst>
                  <a:ext uri="{FF2B5EF4-FFF2-40B4-BE49-F238E27FC236}">
                    <a16:creationId xmlns:a16="http://schemas.microsoft.com/office/drawing/2014/main" id="{EC8AF0DA-E51E-6FF9-85F0-004631C31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39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28B28E-4052-FBA0-2541-C371BE17D5A6}"/>
                </a:ext>
              </a:extLst>
            </p:cNvPr>
            <p:cNvSpPr txBox="1"/>
            <p:nvPr/>
          </p:nvSpPr>
          <p:spPr>
            <a:xfrm>
              <a:off x="953306" y="2282160"/>
              <a:ext cx="472681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Predictive analytics forecasts trends in surplus production.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0156EE1-615B-CA8A-C791-47B7368DC4C8}"/>
              </a:ext>
            </a:extLst>
          </p:cNvPr>
          <p:cNvGrpSpPr/>
          <p:nvPr/>
        </p:nvGrpSpPr>
        <p:grpSpPr>
          <a:xfrm>
            <a:off x="5617529" y="3520633"/>
            <a:ext cx="5715000" cy="1575111"/>
            <a:chOff x="381000" y="2282160"/>
            <a:chExt cx="5715000" cy="157511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9304A09-6DD3-A485-4E4F-CA17D8790466}"/>
                </a:ext>
              </a:extLst>
            </p:cNvPr>
            <p:cNvGrpSpPr/>
            <p:nvPr/>
          </p:nvGrpSpPr>
          <p:grpSpPr>
            <a:xfrm>
              <a:off x="381000" y="2344569"/>
              <a:ext cx="521494" cy="521514"/>
              <a:chOff x="5374492" y="3205391"/>
              <a:chExt cx="1414971" cy="1415029"/>
            </a:xfrm>
          </p:grpSpPr>
          <p:sp>
            <p:nvSpPr>
              <p:cNvPr id="31" name="Oval 8">
                <a:extLst>
                  <a:ext uri="{FF2B5EF4-FFF2-40B4-BE49-F238E27FC236}">
                    <a16:creationId xmlns:a16="http://schemas.microsoft.com/office/drawing/2014/main" id="{497A670F-5B0B-FAF5-86A9-953B5C5DE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37" name="Oval 8">
                <a:extLst>
                  <a:ext uri="{FF2B5EF4-FFF2-40B4-BE49-F238E27FC236}">
                    <a16:creationId xmlns:a16="http://schemas.microsoft.com/office/drawing/2014/main" id="{A92A6D6B-77C6-8891-702A-36F35FB77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38" name="Oval 8">
                <a:extLst>
                  <a:ext uri="{FF2B5EF4-FFF2-40B4-BE49-F238E27FC236}">
                    <a16:creationId xmlns:a16="http://schemas.microsoft.com/office/drawing/2014/main" id="{AA3C18DA-72ED-2092-C8A2-9EE43601BD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39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5891ABC-D468-D95B-EEE6-ACC6A736EA01}"/>
                </a:ext>
              </a:extLst>
            </p:cNvPr>
            <p:cNvSpPr txBox="1"/>
            <p:nvPr/>
          </p:nvSpPr>
          <p:spPr>
            <a:xfrm>
              <a:off x="953306" y="2282160"/>
              <a:ext cx="47268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Enables proactive purchasing to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05D4213-ADEC-9A5A-B2C2-C2A13CDDC688}"/>
                </a:ext>
              </a:extLst>
            </p:cNvPr>
            <p:cNvSpPr txBox="1"/>
            <p:nvPr/>
          </p:nvSpPr>
          <p:spPr>
            <a:xfrm>
              <a:off x="953306" y="2626165"/>
              <a:ext cx="5142694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/>
                <a:t>Reduce waste.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/>
                <a:t>Ensure profitability.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/>
                <a:t>Tools like ImportKey, ImportGenius, and Panjiva provide shipment data insights.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1674CD4-8BFC-CE00-AF3F-0E890E035837}"/>
              </a:ext>
            </a:extLst>
          </p:cNvPr>
          <p:cNvGrpSpPr/>
          <p:nvPr/>
        </p:nvGrpSpPr>
        <p:grpSpPr>
          <a:xfrm>
            <a:off x="6189835" y="5375482"/>
            <a:ext cx="5142694" cy="779779"/>
            <a:chOff x="5617529" y="5375482"/>
            <a:chExt cx="5142694" cy="779779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EF0B5CFF-B3BF-B4F7-AE5F-8DFBDCEB9851}"/>
                </a:ext>
              </a:extLst>
            </p:cNvPr>
            <p:cNvSpPr/>
            <p:nvPr/>
          </p:nvSpPr>
          <p:spPr>
            <a:xfrm>
              <a:off x="5617529" y="5375482"/>
              <a:ext cx="1555296" cy="779779"/>
            </a:xfrm>
            <a:prstGeom prst="roundRect">
              <a:avLst>
                <a:gd name="adj" fmla="val 3231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9978528A-F38E-38BE-D32B-E617430971DA}"/>
                </a:ext>
              </a:extLst>
            </p:cNvPr>
            <p:cNvSpPr/>
            <p:nvPr/>
          </p:nvSpPr>
          <p:spPr>
            <a:xfrm>
              <a:off x="7411228" y="5375482"/>
              <a:ext cx="1555296" cy="779779"/>
            </a:xfrm>
            <a:prstGeom prst="roundRect">
              <a:avLst>
                <a:gd name="adj" fmla="val 3231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929593F-03CD-FD5F-78CA-13DCC0564D34}"/>
                </a:ext>
              </a:extLst>
            </p:cNvPr>
            <p:cNvSpPr/>
            <p:nvPr/>
          </p:nvSpPr>
          <p:spPr>
            <a:xfrm>
              <a:off x="9204927" y="5375482"/>
              <a:ext cx="1555296" cy="779779"/>
            </a:xfrm>
            <a:prstGeom prst="roundRect">
              <a:avLst>
                <a:gd name="adj" fmla="val 3231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22" name="Picture 2" descr="Export Import Logo PNG Transparent Images Free Download ...">
              <a:extLst>
                <a:ext uri="{FF2B5EF4-FFF2-40B4-BE49-F238E27FC236}">
                  <a16:creationId xmlns:a16="http://schemas.microsoft.com/office/drawing/2014/main" id="{C6B5F220-DAE7-79D2-0675-9CFF42E9A1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35" b="14135"/>
            <a:stretch/>
          </p:blipFill>
          <p:spPr bwMode="auto">
            <a:xfrm>
              <a:off x="6016609" y="5499666"/>
              <a:ext cx="757137" cy="543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>
              <a:extLst>
                <a:ext uri="{FF2B5EF4-FFF2-40B4-BE49-F238E27FC236}">
                  <a16:creationId xmlns:a16="http://schemas.microsoft.com/office/drawing/2014/main" id="{49EF39D7-2F12-104F-83AF-B10F63C83D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13" b="28013"/>
            <a:stretch/>
          </p:blipFill>
          <p:spPr bwMode="auto">
            <a:xfrm>
              <a:off x="7606647" y="5618964"/>
              <a:ext cx="1164456" cy="280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Shipment search — Panjiva">
              <a:extLst>
                <a:ext uri="{FF2B5EF4-FFF2-40B4-BE49-F238E27FC236}">
                  <a16:creationId xmlns:a16="http://schemas.microsoft.com/office/drawing/2014/main" id="{3E73A974-37FB-73DB-65C0-FC07577C0A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8356" y="5625602"/>
              <a:ext cx="808437" cy="267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8" name="Picture Placeholder 47" descr="A group of people around a table&#10;&#10;AI-generated content may be incorrect.">
            <a:extLst>
              <a:ext uri="{FF2B5EF4-FFF2-40B4-BE49-F238E27FC236}">
                <a16:creationId xmlns:a16="http://schemas.microsoft.com/office/drawing/2014/main" id="{BD6C8391-A407-65DA-A1D7-57EA38745A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6" r="14050"/>
          <a:stretch/>
        </p:blipFill>
        <p:spPr>
          <a:xfrm>
            <a:off x="0" y="0"/>
            <a:ext cx="5331131" cy="6858000"/>
          </a:xfrm>
        </p:spPr>
      </p:pic>
      <p:pic>
        <p:nvPicPr>
          <p:cNvPr id="5128" name="Picture 8" descr="Production ">
            <a:extLst>
              <a:ext uri="{FF2B5EF4-FFF2-40B4-BE49-F238E27FC236}">
                <a16:creationId xmlns:a16="http://schemas.microsoft.com/office/drawing/2014/main" id="{B2FF4E34-865B-A41B-B387-7E6C466FB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845" y="2639787"/>
            <a:ext cx="241213" cy="24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Purchase ">
            <a:extLst>
              <a:ext uri="{FF2B5EF4-FFF2-40B4-BE49-F238E27FC236}">
                <a16:creationId xmlns:a16="http://schemas.microsoft.com/office/drawing/2014/main" id="{FC173876-C24A-C49F-921C-770635C7A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88" y="3751820"/>
            <a:ext cx="219285" cy="21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233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C5BDA-EE7A-B0E3-B0B7-04DA40BDA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60F48C9D-938C-8186-598E-6D9582091F6A}"/>
              </a:ext>
            </a:extLst>
          </p:cNvPr>
          <p:cNvSpPr/>
          <p:nvPr/>
        </p:nvSpPr>
        <p:spPr>
          <a:xfrm>
            <a:off x="11135859" y="0"/>
            <a:ext cx="1061533" cy="6858000"/>
          </a:xfrm>
          <a:prstGeom prst="rect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B87FA99-8CA8-BA1A-C6F1-D3A703B45FB4}"/>
              </a:ext>
            </a:extLst>
          </p:cNvPr>
          <p:cNvGrpSpPr/>
          <p:nvPr/>
        </p:nvGrpSpPr>
        <p:grpSpPr>
          <a:xfrm>
            <a:off x="290023" y="814562"/>
            <a:ext cx="6286461" cy="1246049"/>
            <a:chOff x="290023" y="538871"/>
            <a:chExt cx="6286461" cy="124604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D343492-1199-2365-70B0-C759230FC0B7}"/>
                </a:ext>
              </a:extLst>
            </p:cNvPr>
            <p:cNvSpPr txBox="1"/>
            <p:nvPr/>
          </p:nvSpPr>
          <p:spPr>
            <a:xfrm>
              <a:off x="290023" y="584591"/>
              <a:ext cx="628646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dirty="0">
                  <a:latin typeface="+mj-lt"/>
                </a:rPr>
                <a:t>BUSINESS INTELLIGENCE IN PRACTICE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B52C2083-DAEE-8F72-63C8-3F5F04B6067E}"/>
                </a:ext>
              </a:extLst>
            </p:cNvPr>
            <p:cNvSpPr/>
            <p:nvPr/>
          </p:nvSpPr>
          <p:spPr>
            <a:xfrm>
              <a:off x="381000" y="538871"/>
              <a:ext cx="801443" cy="45719"/>
            </a:xfrm>
            <a:prstGeom prst="roundRect">
              <a:avLst>
                <a:gd name="adj" fmla="val 50000"/>
              </a:avLst>
            </a:prstGeom>
            <a:solidFill>
              <a:srgbClr val="FFCA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C70A5484-1555-365E-8829-01745A141822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A00759B-A663-E04C-65D4-A55AA80F308B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271CA71-E937-E33F-2A7B-71F53115CEE1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FA1C48F-22C7-7583-CA40-CE17EE72AC22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4008774-D545-9350-635A-8ED34ED91D3A}"/>
              </a:ext>
            </a:extLst>
          </p:cNvPr>
          <p:cNvSpPr/>
          <p:nvPr/>
        </p:nvSpPr>
        <p:spPr>
          <a:xfrm>
            <a:off x="6576484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D4C9938-79EF-B288-D4CF-ACF65AAD38E7}"/>
              </a:ext>
            </a:extLst>
          </p:cNvPr>
          <p:cNvSpPr/>
          <p:nvPr/>
        </p:nvSpPr>
        <p:spPr>
          <a:xfrm>
            <a:off x="5537249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88BCE5A-4A6B-F03C-6BA7-4E541FFB98DA}"/>
              </a:ext>
            </a:extLst>
          </p:cNvPr>
          <p:cNvSpPr/>
          <p:nvPr/>
        </p:nvSpPr>
        <p:spPr>
          <a:xfrm>
            <a:off x="6700306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A2C869A-551C-D91F-AB35-52920A155196}"/>
              </a:ext>
            </a:extLst>
          </p:cNvPr>
          <p:cNvSpPr/>
          <p:nvPr/>
        </p:nvSpPr>
        <p:spPr>
          <a:xfrm>
            <a:off x="5661071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06E79AC-3C1C-EF96-076C-ACA5B1FA47B2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0EB7FBE-68AA-66B8-7CF0-9CB6791A29B5}"/>
              </a:ext>
            </a:extLst>
          </p:cNvPr>
          <p:cNvSpPr/>
          <p:nvPr/>
        </p:nvSpPr>
        <p:spPr>
          <a:xfrm>
            <a:off x="5784893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90AD324-8C48-420D-C3DF-85A8613C95D0}"/>
              </a:ext>
            </a:extLst>
          </p:cNvPr>
          <p:cNvGrpSpPr/>
          <p:nvPr/>
        </p:nvGrpSpPr>
        <p:grpSpPr>
          <a:xfrm>
            <a:off x="381000" y="2378932"/>
            <a:ext cx="5715000" cy="661720"/>
            <a:chOff x="381000" y="2274466"/>
            <a:chExt cx="5715000" cy="66172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3B389B4-E3F5-C147-2140-E0815BFA6ED9}"/>
                </a:ext>
              </a:extLst>
            </p:cNvPr>
            <p:cNvGrpSpPr/>
            <p:nvPr/>
          </p:nvGrpSpPr>
          <p:grpSpPr>
            <a:xfrm>
              <a:off x="381000" y="2344569"/>
              <a:ext cx="521494" cy="521514"/>
              <a:chOff x="5374492" y="3205391"/>
              <a:chExt cx="1414971" cy="1415029"/>
            </a:xfrm>
          </p:grpSpPr>
          <p:sp>
            <p:nvSpPr>
              <p:cNvPr id="11" name="Oval 8">
                <a:extLst>
                  <a:ext uri="{FF2B5EF4-FFF2-40B4-BE49-F238E27FC236}">
                    <a16:creationId xmlns:a16="http://schemas.microsoft.com/office/drawing/2014/main" id="{82BD08ED-E1BF-9117-1E76-C8FA9B18F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12" name="Oval 8">
                <a:extLst>
                  <a:ext uri="{FF2B5EF4-FFF2-40B4-BE49-F238E27FC236}">
                    <a16:creationId xmlns:a16="http://schemas.microsoft.com/office/drawing/2014/main" id="{A13EBEA8-C2D3-C440-A615-2F97EC091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14" name="Oval 8">
                <a:extLst>
                  <a:ext uri="{FF2B5EF4-FFF2-40B4-BE49-F238E27FC236}">
                    <a16:creationId xmlns:a16="http://schemas.microsoft.com/office/drawing/2014/main" id="{637602C8-6DCE-882C-7520-3CDC8DFA0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39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63235E-43FE-E540-9991-7DBC1AA886D9}"/>
                </a:ext>
              </a:extLst>
            </p:cNvPr>
            <p:cNvSpPr txBox="1"/>
            <p:nvPr/>
          </p:nvSpPr>
          <p:spPr>
            <a:xfrm>
              <a:off x="953306" y="2274466"/>
              <a:ext cx="5142694" cy="6617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b="1" dirty="0"/>
                <a:t>Forging New Connections</a:t>
              </a:r>
            </a:p>
            <a:p>
              <a:pPr>
                <a:spcBef>
                  <a:spcPts val="600"/>
                </a:spcBef>
              </a:pPr>
              <a:r>
                <a:rPr lang="en-US" sz="1600" dirty="0"/>
                <a:t>Identifying vendors that align with client needs.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2E81396-88B9-4E65-F430-C4D891E48C23}"/>
              </a:ext>
            </a:extLst>
          </p:cNvPr>
          <p:cNvGrpSpPr/>
          <p:nvPr/>
        </p:nvGrpSpPr>
        <p:grpSpPr>
          <a:xfrm>
            <a:off x="381000" y="3789582"/>
            <a:ext cx="5902285" cy="907941"/>
            <a:chOff x="381000" y="2274466"/>
            <a:chExt cx="5902285" cy="90794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00A2540-BEA8-B00B-721F-753DDB58084D}"/>
                </a:ext>
              </a:extLst>
            </p:cNvPr>
            <p:cNvGrpSpPr/>
            <p:nvPr/>
          </p:nvGrpSpPr>
          <p:grpSpPr>
            <a:xfrm>
              <a:off x="381000" y="2344569"/>
              <a:ext cx="521494" cy="521514"/>
              <a:chOff x="5374492" y="3205391"/>
              <a:chExt cx="1414971" cy="1415029"/>
            </a:xfrm>
          </p:grpSpPr>
          <p:sp>
            <p:nvSpPr>
              <p:cNvPr id="54" name="Oval 8">
                <a:extLst>
                  <a:ext uri="{FF2B5EF4-FFF2-40B4-BE49-F238E27FC236}">
                    <a16:creationId xmlns:a16="http://schemas.microsoft.com/office/drawing/2014/main" id="{DE7C8067-6BDA-54C7-8542-FC072E217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55" name="Oval 8">
                <a:extLst>
                  <a:ext uri="{FF2B5EF4-FFF2-40B4-BE49-F238E27FC236}">
                    <a16:creationId xmlns:a16="http://schemas.microsoft.com/office/drawing/2014/main" id="{25779808-86F9-092C-83E5-22B183AFC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56" name="Oval 8">
                <a:extLst>
                  <a:ext uri="{FF2B5EF4-FFF2-40B4-BE49-F238E27FC236}">
                    <a16:creationId xmlns:a16="http://schemas.microsoft.com/office/drawing/2014/main" id="{CE64E7D3-03E1-5B2E-C0D6-F16954020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39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1A50DC6-06E3-4AB6-02C5-F23FC032884D}"/>
                </a:ext>
              </a:extLst>
            </p:cNvPr>
            <p:cNvSpPr txBox="1"/>
            <p:nvPr/>
          </p:nvSpPr>
          <p:spPr>
            <a:xfrm>
              <a:off x="953306" y="2274466"/>
              <a:ext cx="5329979" cy="9079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b="1" dirty="0"/>
                <a:t>Staying Ahead of Competition</a:t>
              </a:r>
            </a:p>
            <a:p>
              <a:pPr>
                <a:spcBef>
                  <a:spcPts val="600"/>
                </a:spcBef>
              </a:pPr>
              <a:r>
                <a:rPr lang="en-US" sz="1600" dirty="0"/>
                <a:t>Monitoring competitor sourcing trends for strategic advantage.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1A861B8-9A2A-E2FE-9A82-233EC6B80272}"/>
              </a:ext>
            </a:extLst>
          </p:cNvPr>
          <p:cNvGrpSpPr/>
          <p:nvPr/>
        </p:nvGrpSpPr>
        <p:grpSpPr>
          <a:xfrm>
            <a:off x="381000" y="5446454"/>
            <a:ext cx="5902285" cy="584775"/>
            <a:chOff x="381000" y="2312938"/>
            <a:chExt cx="5902285" cy="584775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46E65B2A-0715-924A-2202-BC210DCA2C9C}"/>
                </a:ext>
              </a:extLst>
            </p:cNvPr>
            <p:cNvGrpSpPr/>
            <p:nvPr/>
          </p:nvGrpSpPr>
          <p:grpSpPr>
            <a:xfrm>
              <a:off x="381000" y="2344569"/>
              <a:ext cx="521494" cy="521514"/>
              <a:chOff x="5374492" y="3205391"/>
              <a:chExt cx="1414971" cy="1415029"/>
            </a:xfrm>
          </p:grpSpPr>
          <p:sp>
            <p:nvSpPr>
              <p:cNvPr id="60" name="Oval 8">
                <a:extLst>
                  <a:ext uri="{FF2B5EF4-FFF2-40B4-BE49-F238E27FC236}">
                    <a16:creationId xmlns:a16="http://schemas.microsoft.com/office/drawing/2014/main" id="{9E1B2F29-D22B-8AA7-1134-2A80A22020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1" name="Oval 8">
                <a:extLst>
                  <a:ext uri="{FF2B5EF4-FFF2-40B4-BE49-F238E27FC236}">
                    <a16:creationId xmlns:a16="http://schemas.microsoft.com/office/drawing/2014/main" id="{C10794C9-18A7-E882-E09D-640DB6FF59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62" name="Oval 8">
                <a:extLst>
                  <a:ext uri="{FF2B5EF4-FFF2-40B4-BE49-F238E27FC236}">
                    <a16:creationId xmlns:a16="http://schemas.microsoft.com/office/drawing/2014/main" id="{F68F7582-FF16-0514-627D-6B8D94DCAC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39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0F9A349-0C7D-8C32-8198-05530B895C07}"/>
                </a:ext>
              </a:extLst>
            </p:cNvPr>
            <p:cNvSpPr txBox="1"/>
            <p:nvPr/>
          </p:nvSpPr>
          <p:spPr>
            <a:xfrm>
              <a:off x="953306" y="2312938"/>
              <a:ext cx="53299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dirty="0"/>
                <a:t>Real-time insights convert sustainability goals into measurable outcomes.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A1C3D34-78FF-54A7-0497-C40FA8CCC5EF}"/>
              </a:ext>
            </a:extLst>
          </p:cNvPr>
          <p:cNvCxnSpPr/>
          <p:nvPr/>
        </p:nvCxnSpPr>
        <p:spPr>
          <a:xfrm>
            <a:off x="381000" y="3415117"/>
            <a:ext cx="5715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FCDAF21-BDBD-4009-BC12-CA3DE61D430D}"/>
              </a:ext>
            </a:extLst>
          </p:cNvPr>
          <p:cNvCxnSpPr/>
          <p:nvPr/>
        </p:nvCxnSpPr>
        <p:spPr>
          <a:xfrm>
            <a:off x="381000" y="5071988"/>
            <a:ext cx="5715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016D9B1-1653-EDCF-7B54-9BE9220C0BC9}"/>
              </a:ext>
            </a:extLst>
          </p:cNvPr>
          <p:cNvGrpSpPr/>
          <p:nvPr/>
        </p:nvGrpSpPr>
        <p:grpSpPr>
          <a:xfrm>
            <a:off x="6805453" y="938132"/>
            <a:ext cx="4801980" cy="4938198"/>
            <a:chOff x="6805453" y="1010702"/>
            <a:chExt cx="4801980" cy="4938198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0312A97E-11D0-B8AB-4B74-142AE75F8BAF}"/>
                </a:ext>
              </a:extLst>
            </p:cNvPr>
            <p:cNvSpPr/>
            <p:nvPr/>
          </p:nvSpPr>
          <p:spPr>
            <a:xfrm>
              <a:off x="6805453" y="1010702"/>
              <a:ext cx="4801980" cy="4938198"/>
            </a:xfrm>
            <a:prstGeom prst="roundRect">
              <a:avLst>
                <a:gd name="adj" fmla="val 2001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0E1F2F2-74EA-6A3C-76F6-525B68B758EB}"/>
                </a:ext>
              </a:extLst>
            </p:cNvPr>
            <p:cNvGrpSpPr/>
            <p:nvPr/>
          </p:nvGrpSpPr>
          <p:grpSpPr>
            <a:xfrm>
              <a:off x="6842507" y="1378314"/>
              <a:ext cx="4565958" cy="3994499"/>
              <a:chOff x="6804407" y="1378314"/>
              <a:chExt cx="4565958" cy="3994499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F6445AFB-183B-1396-864D-AE75E104FF45}"/>
                  </a:ext>
                </a:extLst>
              </p:cNvPr>
              <p:cNvGrpSpPr/>
              <p:nvPr/>
            </p:nvGrpSpPr>
            <p:grpSpPr>
              <a:xfrm>
                <a:off x="6804407" y="1378314"/>
                <a:ext cx="4308707" cy="3994499"/>
                <a:chOff x="6794468" y="1378314"/>
                <a:chExt cx="4308707" cy="3994499"/>
              </a:xfrm>
            </p:grpSpPr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DA03CF3E-D5A1-FDFA-BDFF-956BBBC5FABF}"/>
                    </a:ext>
                  </a:extLst>
                </p:cNvPr>
                <p:cNvGrpSpPr/>
                <p:nvPr/>
              </p:nvGrpSpPr>
              <p:grpSpPr>
                <a:xfrm rot="4500000">
                  <a:off x="6951572" y="1221210"/>
                  <a:ext cx="3994499" cy="4308707"/>
                  <a:chOff x="6310644" y="1306286"/>
                  <a:chExt cx="3994499" cy="4308707"/>
                </a:xfrm>
              </p:grpSpPr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C35510C4-F509-CE70-9548-0C30232C0F8D}"/>
                      </a:ext>
                    </a:extLst>
                  </p:cNvPr>
                  <p:cNvSpPr/>
                  <p:nvPr/>
                </p:nvSpPr>
                <p:spPr>
                  <a:xfrm>
                    <a:off x="8011886" y="1306286"/>
                    <a:ext cx="2293257" cy="229325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4017AE5A-0432-20C1-B67F-22A55BAC8798}"/>
                      </a:ext>
                    </a:extLst>
                  </p:cNvPr>
                  <p:cNvSpPr/>
                  <p:nvPr/>
                </p:nvSpPr>
                <p:spPr>
                  <a:xfrm>
                    <a:off x="7996308" y="3321736"/>
                    <a:ext cx="2293257" cy="2293257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24A981A1-3D32-6B96-651E-915E564657C9}"/>
                      </a:ext>
                    </a:extLst>
                  </p:cNvPr>
                  <p:cNvSpPr/>
                  <p:nvPr/>
                </p:nvSpPr>
                <p:spPr>
                  <a:xfrm>
                    <a:off x="6310644" y="2456078"/>
                    <a:ext cx="2293257" cy="2293257"/>
                  </a:xfrm>
                  <a:prstGeom prst="ellipse">
                    <a:avLst/>
                  </a:prstGeom>
                  <a:solidFill>
                    <a:srgbClr val="FFCAC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37982853-6003-DEEA-8711-9462C0EC7FAE}"/>
                    </a:ext>
                  </a:extLst>
                </p:cNvPr>
                <p:cNvSpPr/>
                <p:nvPr/>
              </p:nvSpPr>
              <p:spPr>
                <a:xfrm>
                  <a:off x="8164591" y="2776451"/>
                  <a:ext cx="1545870" cy="154587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112DC6F-07AB-494D-6ADB-D99CA5725C88}"/>
                  </a:ext>
                </a:extLst>
              </p:cNvPr>
              <p:cNvSpPr txBox="1"/>
              <p:nvPr/>
            </p:nvSpPr>
            <p:spPr>
              <a:xfrm>
                <a:off x="7710973" y="2001789"/>
                <a:ext cx="158183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/>
                  <a:t>Vendor Matching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087C821-6B30-591E-BE1A-FAEDEE63E765}"/>
                  </a:ext>
                </a:extLst>
              </p:cNvPr>
              <p:cNvSpPr txBox="1"/>
              <p:nvPr/>
            </p:nvSpPr>
            <p:spPr>
              <a:xfrm>
                <a:off x="9425519" y="3747155"/>
                <a:ext cx="194484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Competitor Insights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63622F6D-5435-6604-F8C3-BAAC912C889E}"/>
                  </a:ext>
                </a:extLst>
              </p:cNvPr>
              <p:cNvSpPr txBox="1"/>
              <p:nvPr/>
            </p:nvSpPr>
            <p:spPr>
              <a:xfrm>
                <a:off x="7293107" y="4416577"/>
                <a:ext cx="13969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Real-Time Data 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D2120F2-3212-F39B-DD4C-B61BD3F3C382}"/>
                  </a:ext>
                </a:extLst>
              </p:cNvPr>
              <p:cNvSpPr txBox="1"/>
              <p:nvPr/>
            </p:nvSpPr>
            <p:spPr>
              <a:xfrm>
                <a:off x="8193580" y="3317239"/>
                <a:ext cx="153634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/>
                  <a:t>Sustainable Outcomes</a:t>
                </a:r>
              </a:p>
            </p:txBody>
          </p:sp>
        </p:grpSp>
      </p:grpSp>
      <p:pic>
        <p:nvPicPr>
          <p:cNvPr id="4098" name="Picture 2" descr="Network ">
            <a:extLst>
              <a:ext uri="{FF2B5EF4-FFF2-40B4-BE49-F238E27FC236}">
                <a16:creationId xmlns:a16="http://schemas.microsoft.com/office/drawing/2014/main" id="{36A85BA8-F2BE-7BD0-79C7-00D3DFE26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42" y="2605161"/>
            <a:ext cx="219285" cy="21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ompetition ">
            <a:extLst>
              <a:ext uri="{FF2B5EF4-FFF2-40B4-BE49-F238E27FC236}">
                <a16:creationId xmlns:a16="http://schemas.microsoft.com/office/drawing/2014/main" id="{3DCE9F5E-DB09-D502-8B69-7158F49FF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06" y="4019154"/>
            <a:ext cx="195117" cy="19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Goal ">
            <a:extLst>
              <a:ext uri="{FF2B5EF4-FFF2-40B4-BE49-F238E27FC236}">
                <a16:creationId xmlns:a16="http://schemas.microsoft.com/office/drawing/2014/main" id="{5EE1CC7B-D4FA-71B2-B7C5-4644BE011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42" y="5635788"/>
            <a:ext cx="201344" cy="20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113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B6EDF-D07C-1AED-FB3D-2A9329FC3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Rectangle 470">
            <a:extLst>
              <a:ext uri="{FF2B5EF4-FFF2-40B4-BE49-F238E27FC236}">
                <a16:creationId xmlns:a16="http://schemas.microsoft.com/office/drawing/2014/main" id="{68FD6E34-8AB7-B180-842E-A55A89EEEBDF}"/>
              </a:ext>
            </a:extLst>
          </p:cNvPr>
          <p:cNvSpPr/>
          <p:nvPr/>
        </p:nvSpPr>
        <p:spPr>
          <a:xfrm>
            <a:off x="11156520" y="0"/>
            <a:ext cx="494440" cy="6858000"/>
          </a:xfrm>
          <a:prstGeom prst="rect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4022C58-B1C4-67AA-CCCC-1E16520F9503}"/>
              </a:ext>
            </a:extLst>
          </p:cNvPr>
          <p:cNvGrpSpPr/>
          <p:nvPr/>
        </p:nvGrpSpPr>
        <p:grpSpPr>
          <a:xfrm>
            <a:off x="290023" y="800048"/>
            <a:ext cx="6286461" cy="1246049"/>
            <a:chOff x="290023" y="538871"/>
            <a:chExt cx="6286461" cy="124604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45914AE-B916-38CC-57EC-11ABD59FD50E}"/>
                </a:ext>
              </a:extLst>
            </p:cNvPr>
            <p:cNvSpPr txBox="1"/>
            <p:nvPr/>
          </p:nvSpPr>
          <p:spPr>
            <a:xfrm>
              <a:off x="290023" y="584591"/>
              <a:ext cx="628646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dirty="0">
                  <a:latin typeface="+mj-lt"/>
                </a:rPr>
                <a:t>LEVERAGING SCIENCE FOR SUSTAINABILITY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EBDE4DC8-4270-FFFE-61D1-23E687928FA3}"/>
                </a:ext>
              </a:extLst>
            </p:cNvPr>
            <p:cNvSpPr/>
            <p:nvPr/>
          </p:nvSpPr>
          <p:spPr>
            <a:xfrm>
              <a:off x="381000" y="538871"/>
              <a:ext cx="801443" cy="45719"/>
            </a:xfrm>
            <a:prstGeom prst="roundRect">
              <a:avLst>
                <a:gd name="adj" fmla="val 50000"/>
              </a:avLst>
            </a:prstGeom>
            <a:solidFill>
              <a:srgbClr val="FFCA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D7D8236D-C038-20DB-9739-057296BE12DB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B904AF3-6281-F786-E87A-125163207944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FCAE3A4-03E3-2333-6EC6-E91C81A40D6F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F58D799-178F-D05A-13EF-78ECDC0416D4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F20BB69-3566-ABA8-D2FB-92E1A7543553}"/>
              </a:ext>
            </a:extLst>
          </p:cNvPr>
          <p:cNvSpPr/>
          <p:nvPr/>
        </p:nvSpPr>
        <p:spPr>
          <a:xfrm>
            <a:off x="6576484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220C098-2A2A-F2E3-4910-2CF289512BE2}"/>
              </a:ext>
            </a:extLst>
          </p:cNvPr>
          <p:cNvSpPr/>
          <p:nvPr/>
        </p:nvSpPr>
        <p:spPr>
          <a:xfrm>
            <a:off x="5537249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00F6BCB-1262-8249-B260-CD4F607E9E6B}"/>
              </a:ext>
            </a:extLst>
          </p:cNvPr>
          <p:cNvSpPr/>
          <p:nvPr/>
        </p:nvSpPr>
        <p:spPr>
          <a:xfrm>
            <a:off x="5419534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05B79D4-A303-5044-B18B-252BD8299174}"/>
              </a:ext>
            </a:extLst>
          </p:cNvPr>
          <p:cNvSpPr/>
          <p:nvPr/>
        </p:nvSpPr>
        <p:spPr>
          <a:xfrm>
            <a:off x="5661071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40A8669-3AA9-69C1-2305-496221884EEF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0267A46-673D-11DE-865C-B614825CA8C0}"/>
              </a:ext>
            </a:extLst>
          </p:cNvPr>
          <p:cNvSpPr/>
          <p:nvPr/>
        </p:nvSpPr>
        <p:spPr>
          <a:xfrm>
            <a:off x="5784893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4111AAA-4A41-153C-A34E-020D0C2177C2}"/>
              </a:ext>
            </a:extLst>
          </p:cNvPr>
          <p:cNvGrpSpPr/>
          <p:nvPr/>
        </p:nvGrpSpPr>
        <p:grpSpPr>
          <a:xfrm>
            <a:off x="381000" y="2364418"/>
            <a:ext cx="6440982" cy="661720"/>
            <a:chOff x="381000" y="2274466"/>
            <a:chExt cx="6440982" cy="6617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7FF7A86-F0A9-A2B5-BCDB-273EFE9CD953}"/>
                </a:ext>
              </a:extLst>
            </p:cNvPr>
            <p:cNvGrpSpPr/>
            <p:nvPr/>
          </p:nvGrpSpPr>
          <p:grpSpPr>
            <a:xfrm>
              <a:off x="381000" y="2344569"/>
              <a:ext cx="521494" cy="521514"/>
              <a:chOff x="5374492" y="3205391"/>
              <a:chExt cx="1414971" cy="1415029"/>
            </a:xfrm>
          </p:grpSpPr>
          <p:sp>
            <p:nvSpPr>
              <p:cNvPr id="15" name="Oval 8">
                <a:extLst>
                  <a:ext uri="{FF2B5EF4-FFF2-40B4-BE49-F238E27FC236}">
                    <a16:creationId xmlns:a16="http://schemas.microsoft.com/office/drawing/2014/main" id="{76209E5A-8A20-0E36-B474-9D2F74225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16" name="Oval 8">
                <a:extLst>
                  <a:ext uri="{FF2B5EF4-FFF2-40B4-BE49-F238E27FC236}">
                    <a16:creationId xmlns:a16="http://schemas.microsoft.com/office/drawing/2014/main" id="{4C8AA75D-6189-203E-6324-D54AF99DB1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17" name="Oval 8">
                <a:extLst>
                  <a:ext uri="{FF2B5EF4-FFF2-40B4-BE49-F238E27FC236}">
                    <a16:creationId xmlns:a16="http://schemas.microsoft.com/office/drawing/2014/main" id="{6E8F2E04-2382-601D-B9EB-7A846DA0A2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39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7B9863A-39DC-1899-F58A-CCD59FD0D2F6}"/>
                </a:ext>
              </a:extLst>
            </p:cNvPr>
            <p:cNvSpPr txBox="1"/>
            <p:nvPr/>
          </p:nvSpPr>
          <p:spPr>
            <a:xfrm>
              <a:off x="953305" y="2274466"/>
              <a:ext cx="5868677" cy="6617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b="1" dirty="0"/>
                <a:t>Isotopic Testing</a:t>
              </a:r>
            </a:p>
            <a:p>
              <a:pPr>
                <a:spcBef>
                  <a:spcPts val="600"/>
                </a:spcBef>
              </a:pPr>
              <a:r>
                <a:rPr lang="en-US" sz="1600" dirty="0"/>
                <a:t>Examines atomic structures to verify material origins.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07E1FCB-AAC3-BFA5-B3FE-3BED01E99CFD}"/>
              </a:ext>
            </a:extLst>
          </p:cNvPr>
          <p:cNvGrpSpPr/>
          <p:nvPr/>
        </p:nvGrpSpPr>
        <p:grpSpPr>
          <a:xfrm>
            <a:off x="381000" y="3814898"/>
            <a:ext cx="5902285" cy="584775"/>
            <a:chOff x="381000" y="2314296"/>
            <a:chExt cx="5902285" cy="58477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EBC0359-8C1E-A567-4661-C78B77CF8549}"/>
                </a:ext>
              </a:extLst>
            </p:cNvPr>
            <p:cNvGrpSpPr/>
            <p:nvPr/>
          </p:nvGrpSpPr>
          <p:grpSpPr>
            <a:xfrm>
              <a:off x="381000" y="2344569"/>
              <a:ext cx="521494" cy="521514"/>
              <a:chOff x="5374492" y="3205391"/>
              <a:chExt cx="1414971" cy="1415029"/>
            </a:xfrm>
          </p:grpSpPr>
          <p:sp>
            <p:nvSpPr>
              <p:cNvPr id="23" name="Oval 8">
                <a:extLst>
                  <a:ext uri="{FF2B5EF4-FFF2-40B4-BE49-F238E27FC236}">
                    <a16:creationId xmlns:a16="http://schemas.microsoft.com/office/drawing/2014/main" id="{10E0072E-3168-AE3D-F174-DB516D876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27" name="Oval 8">
                <a:extLst>
                  <a:ext uri="{FF2B5EF4-FFF2-40B4-BE49-F238E27FC236}">
                    <a16:creationId xmlns:a16="http://schemas.microsoft.com/office/drawing/2014/main" id="{CA321D6B-7FB5-0BB8-C737-4CADA050A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28" name="Oval 8">
                <a:extLst>
                  <a:ext uri="{FF2B5EF4-FFF2-40B4-BE49-F238E27FC236}">
                    <a16:creationId xmlns:a16="http://schemas.microsoft.com/office/drawing/2014/main" id="{6192ECF9-2017-68BB-293F-FB89B7F6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39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98EBAC-FDFE-F318-31FC-5DB21756114E}"/>
                </a:ext>
              </a:extLst>
            </p:cNvPr>
            <p:cNvSpPr txBox="1"/>
            <p:nvPr/>
          </p:nvSpPr>
          <p:spPr>
            <a:xfrm>
              <a:off x="953306" y="2314296"/>
              <a:ext cx="53299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dirty="0"/>
                <a:t>Ensures compliance with the Uyghur Forced Labor Prevention Act.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0B7EB5-E608-698B-7C7F-D4984DD05694}"/>
              </a:ext>
            </a:extLst>
          </p:cNvPr>
          <p:cNvGrpSpPr/>
          <p:nvPr/>
        </p:nvGrpSpPr>
        <p:grpSpPr>
          <a:xfrm>
            <a:off x="381000" y="5431940"/>
            <a:ext cx="5902285" cy="584775"/>
            <a:chOff x="381000" y="2312938"/>
            <a:chExt cx="5902285" cy="58477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D3CCC81-E1A1-051C-60D2-8251AB29D82A}"/>
                </a:ext>
              </a:extLst>
            </p:cNvPr>
            <p:cNvGrpSpPr/>
            <p:nvPr/>
          </p:nvGrpSpPr>
          <p:grpSpPr>
            <a:xfrm>
              <a:off x="381000" y="2344569"/>
              <a:ext cx="521494" cy="521514"/>
              <a:chOff x="5374492" y="3205391"/>
              <a:chExt cx="1414971" cy="1415029"/>
            </a:xfrm>
          </p:grpSpPr>
          <p:sp>
            <p:nvSpPr>
              <p:cNvPr id="37" name="Oval 8">
                <a:extLst>
                  <a:ext uri="{FF2B5EF4-FFF2-40B4-BE49-F238E27FC236}">
                    <a16:creationId xmlns:a16="http://schemas.microsoft.com/office/drawing/2014/main" id="{5A967119-A6B3-B1FC-85E9-029B9ACEF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4492" y="3205391"/>
                <a:ext cx="1414971" cy="1415029"/>
              </a:xfrm>
              <a:prstGeom prst="ellipse">
                <a:avLst/>
              </a:prstGeom>
              <a:solidFill>
                <a:schemeClr val="tx1">
                  <a:alpha val="6000"/>
                </a:schemeClr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 dirty="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38" name="Oval 8">
                <a:extLst>
                  <a:ext uri="{FF2B5EF4-FFF2-40B4-BE49-F238E27FC236}">
                    <a16:creationId xmlns:a16="http://schemas.microsoft.com/office/drawing/2014/main" id="{5A868AD1-E5BC-2571-4454-0F87B634EF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0672" y="3291575"/>
                <a:ext cx="1242612" cy="1242663"/>
              </a:xfrm>
              <a:prstGeom prst="ellipse">
                <a:avLst/>
              </a:prstGeom>
              <a:solidFill>
                <a:schemeClr val="tx1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  <p:sp>
            <p:nvSpPr>
              <p:cNvPr id="39" name="Oval 8">
                <a:extLst>
                  <a:ext uri="{FF2B5EF4-FFF2-40B4-BE49-F238E27FC236}">
                    <a16:creationId xmlns:a16="http://schemas.microsoft.com/office/drawing/2014/main" id="{448C87C3-D938-B298-A1DE-94708FB62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9" y="3323662"/>
                <a:ext cx="1178439" cy="1178488"/>
              </a:xfrm>
              <a:prstGeom prst="ellipse">
                <a:avLst/>
              </a:prstGeom>
              <a:solidFill>
                <a:srgbClr val="FFCAC7"/>
              </a:solidFill>
              <a:ln w="12700" cap="flat" cmpd="sng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lIns="25400" tIns="25400" rIns="25400" bIns="25400" anchor="ctr"/>
              <a:lstStyle/>
              <a:p>
                <a:endParaRPr lang="ar-IQ" sz="1600">
                  <a:solidFill>
                    <a:srgbClr val="FFFFFF"/>
                  </a:solidFill>
                  <a:latin typeface="Helvetica Light" charset="0"/>
                  <a:ea typeface="Helvetica Light" charset="0"/>
                  <a:cs typeface="Helvetica Light" charset="0"/>
                  <a:sym typeface="Helvetica Light" charset="0"/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588B0FC-2458-16EC-E190-7EC041959BCB}"/>
                </a:ext>
              </a:extLst>
            </p:cNvPr>
            <p:cNvSpPr txBox="1"/>
            <p:nvPr/>
          </p:nvSpPr>
          <p:spPr>
            <a:xfrm>
              <a:off x="953306" y="2312938"/>
              <a:ext cx="53299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dirty="0"/>
                <a:t>Promotes ethical sourcing and transparency in supply chains.</a:t>
              </a: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8A73EC0-C5A4-C999-92B5-1BC3D09D5EC8}"/>
              </a:ext>
            </a:extLst>
          </p:cNvPr>
          <p:cNvCxnSpPr/>
          <p:nvPr/>
        </p:nvCxnSpPr>
        <p:spPr>
          <a:xfrm>
            <a:off x="381000" y="3400603"/>
            <a:ext cx="5715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685CD57-7275-86A3-6DDE-21C1E0124F62}"/>
              </a:ext>
            </a:extLst>
          </p:cNvPr>
          <p:cNvCxnSpPr/>
          <p:nvPr/>
        </p:nvCxnSpPr>
        <p:spPr>
          <a:xfrm>
            <a:off x="381000" y="5057474"/>
            <a:ext cx="5715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F5B1C815-F820-42F8-EC66-9532E773C050}"/>
              </a:ext>
            </a:extLst>
          </p:cNvPr>
          <p:cNvGrpSpPr/>
          <p:nvPr/>
        </p:nvGrpSpPr>
        <p:grpSpPr>
          <a:xfrm>
            <a:off x="6821982" y="1023574"/>
            <a:ext cx="4989018" cy="4810852"/>
            <a:chOff x="6821982" y="1222698"/>
            <a:chExt cx="4989018" cy="4810852"/>
          </a:xfrm>
        </p:grpSpPr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EED2DCEF-A24D-77BE-6D94-77163F06BEA6}"/>
                </a:ext>
              </a:extLst>
            </p:cNvPr>
            <p:cNvGrpSpPr/>
            <p:nvPr/>
          </p:nvGrpSpPr>
          <p:grpSpPr>
            <a:xfrm>
              <a:off x="6821982" y="2765795"/>
              <a:ext cx="4989018" cy="3267755"/>
              <a:chOff x="6821982" y="2904461"/>
              <a:chExt cx="4989018" cy="3267755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BB561172-D591-6593-E60C-880A479CD534}"/>
                  </a:ext>
                </a:extLst>
              </p:cNvPr>
              <p:cNvSpPr/>
              <p:nvPr/>
            </p:nvSpPr>
            <p:spPr>
              <a:xfrm>
                <a:off x="6821982" y="2904461"/>
                <a:ext cx="4989018" cy="3267755"/>
              </a:xfrm>
              <a:prstGeom prst="roundRect">
                <a:avLst>
                  <a:gd name="adj" fmla="val 411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algn="ctr" rotWithShape="0">
                  <a:prstClr val="black">
                    <a:alpha val="16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59" name="Group 274">
                <a:extLst>
                  <a:ext uri="{FF2B5EF4-FFF2-40B4-BE49-F238E27FC236}">
                    <a16:creationId xmlns:a16="http://schemas.microsoft.com/office/drawing/2014/main" id="{382C51F0-3A8E-579C-1207-3D958E6F121E}"/>
                  </a:ext>
                </a:extLst>
              </p:cNvPr>
              <p:cNvGrpSpPr/>
              <p:nvPr/>
            </p:nvGrpSpPr>
            <p:grpSpPr>
              <a:xfrm>
                <a:off x="7076244" y="3423570"/>
                <a:ext cx="4480494" cy="2229536"/>
                <a:chOff x="538789" y="1131575"/>
                <a:chExt cx="5819028" cy="2895599"/>
              </a:xfrm>
              <a:solidFill>
                <a:schemeClr val="tx1">
                  <a:lumMod val="10000"/>
                  <a:lumOff val="90000"/>
                </a:schemeClr>
              </a:solidFill>
            </p:grpSpPr>
            <p:grpSp>
              <p:nvGrpSpPr>
                <p:cNvPr id="260" name="Group 341">
                  <a:extLst>
                    <a:ext uri="{FF2B5EF4-FFF2-40B4-BE49-F238E27FC236}">
                      <a16:creationId xmlns:a16="http://schemas.microsoft.com/office/drawing/2014/main" id="{40F13CAB-A89C-9534-7BFA-A4368E001636}"/>
                    </a:ext>
                  </a:extLst>
                </p:cNvPr>
                <p:cNvGrpSpPr/>
                <p:nvPr/>
              </p:nvGrpSpPr>
              <p:grpSpPr>
                <a:xfrm>
                  <a:off x="2984512" y="2355982"/>
                  <a:ext cx="1110006" cy="1241414"/>
                  <a:chOff x="4097338" y="2217738"/>
                  <a:chExt cx="1139825" cy="1274763"/>
                </a:xfrm>
                <a:grpFill/>
              </p:grpSpPr>
              <p:sp>
                <p:nvSpPr>
                  <p:cNvPr id="431" name="Freeform 5">
                    <a:extLst>
                      <a:ext uri="{FF2B5EF4-FFF2-40B4-BE49-F238E27FC236}">
                        <a16:creationId xmlns:a16="http://schemas.microsoft.com/office/drawing/2014/main" id="{E4AE0335-495D-9463-13DB-CF10A88ABA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02225" y="3086100"/>
                    <a:ext cx="120650" cy="233363"/>
                  </a:xfrm>
                  <a:custGeom>
                    <a:avLst/>
                    <a:gdLst/>
                    <a:ahLst/>
                    <a:cxnLst>
                      <a:cxn ang="0">
                        <a:pos x="9" y="114"/>
                      </a:cxn>
                      <a:cxn ang="0">
                        <a:pos x="18" y="94"/>
                      </a:cxn>
                      <a:cxn ang="0">
                        <a:pos x="11" y="71"/>
                      </a:cxn>
                      <a:cxn ang="0">
                        <a:pos x="40" y="43"/>
                      </a:cxn>
                      <a:cxn ang="0">
                        <a:pos x="71" y="13"/>
                      </a:cxn>
                      <a:cxn ang="0">
                        <a:pos x="73" y="0"/>
                      </a:cxn>
                      <a:cxn ang="0">
                        <a:pos x="91" y="42"/>
                      </a:cxn>
                      <a:cxn ang="0">
                        <a:pos x="91" y="49"/>
                      </a:cxn>
                      <a:cxn ang="0">
                        <a:pos x="84" y="47"/>
                      </a:cxn>
                      <a:cxn ang="0">
                        <a:pos x="64" y="126"/>
                      </a:cxn>
                      <a:cxn ang="0">
                        <a:pos x="25" y="175"/>
                      </a:cxn>
                      <a:cxn ang="0">
                        <a:pos x="5" y="151"/>
                      </a:cxn>
                      <a:cxn ang="0">
                        <a:pos x="5" y="140"/>
                      </a:cxn>
                      <a:cxn ang="0">
                        <a:pos x="0" y="122"/>
                      </a:cxn>
                      <a:cxn ang="0">
                        <a:pos x="9" y="114"/>
                      </a:cxn>
                    </a:cxnLst>
                    <a:rect l="0" t="0" r="r" b="b"/>
                    <a:pathLst>
                      <a:path w="91" h="175">
                        <a:moveTo>
                          <a:pt x="9" y="114"/>
                        </a:moveTo>
                        <a:cubicBezTo>
                          <a:pt x="9" y="114"/>
                          <a:pt x="18" y="95"/>
                          <a:pt x="18" y="94"/>
                        </a:cubicBezTo>
                        <a:cubicBezTo>
                          <a:pt x="18" y="89"/>
                          <a:pt x="11" y="78"/>
                          <a:pt x="11" y="71"/>
                        </a:cubicBezTo>
                        <a:cubicBezTo>
                          <a:pt x="11" y="49"/>
                          <a:pt x="27" y="50"/>
                          <a:pt x="40" y="43"/>
                        </a:cubicBezTo>
                        <a:cubicBezTo>
                          <a:pt x="50" y="37"/>
                          <a:pt x="64" y="20"/>
                          <a:pt x="71" y="13"/>
                        </a:cubicBezTo>
                        <a:cubicBezTo>
                          <a:pt x="73" y="11"/>
                          <a:pt x="72" y="4"/>
                          <a:pt x="73" y="0"/>
                        </a:cubicBezTo>
                        <a:cubicBezTo>
                          <a:pt x="88" y="2"/>
                          <a:pt x="87" y="31"/>
                          <a:pt x="91" y="42"/>
                        </a:cubicBezTo>
                        <a:cubicBezTo>
                          <a:pt x="91" y="49"/>
                          <a:pt x="91" y="49"/>
                          <a:pt x="91" y="49"/>
                        </a:cubicBezTo>
                        <a:cubicBezTo>
                          <a:pt x="89" y="48"/>
                          <a:pt x="85" y="47"/>
                          <a:pt x="84" y="47"/>
                        </a:cubicBezTo>
                        <a:cubicBezTo>
                          <a:pt x="84" y="79"/>
                          <a:pt x="74" y="101"/>
                          <a:pt x="64" y="126"/>
                        </a:cubicBezTo>
                        <a:cubicBezTo>
                          <a:pt x="56" y="146"/>
                          <a:pt x="52" y="175"/>
                          <a:pt x="25" y="175"/>
                        </a:cubicBezTo>
                        <a:cubicBezTo>
                          <a:pt x="14" y="175"/>
                          <a:pt x="5" y="163"/>
                          <a:pt x="5" y="151"/>
                        </a:cubicBezTo>
                        <a:cubicBezTo>
                          <a:pt x="5" y="145"/>
                          <a:pt x="6" y="143"/>
                          <a:pt x="5" y="140"/>
                        </a:cubicBezTo>
                        <a:cubicBezTo>
                          <a:pt x="0" y="136"/>
                          <a:pt x="0" y="129"/>
                          <a:pt x="0" y="122"/>
                        </a:cubicBezTo>
                        <a:cubicBezTo>
                          <a:pt x="0" y="121"/>
                          <a:pt x="8" y="114"/>
                          <a:pt x="9" y="11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32" name="Freeform 6">
                    <a:extLst>
                      <a:ext uri="{FF2B5EF4-FFF2-40B4-BE49-F238E27FC236}">
                        <a16:creationId xmlns:a16="http://schemas.microsoft.com/office/drawing/2014/main" id="{80A1A058-71A6-9D32-E80B-DBBA02C599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97338" y="2217738"/>
                    <a:ext cx="1139825" cy="1274763"/>
                  </a:xfrm>
                  <a:custGeom>
                    <a:avLst/>
                    <a:gdLst/>
                    <a:ahLst/>
                    <a:cxnLst>
                      <a:cxn ang="0">
                        <a:pos x="499" y="66"/>
                      </a:cxn>
                      <a:cxn ang="0">
                        <a:pos x="527" y="81"/>
                      </a:cxn>
                      <a:cxn ang="0">
                        <a:pos x="609" y="86"/>
                      </a:cxn>
                      <a:cxn ang="0">
                        <a:pos x="644" y="89"/>
                      </a:cxn>
                      <a:cxn ang="0">
                        <a:pos x="644" y="136"/>
                      </a:cxn>
                      <a:cxn ang="0">
                        <a:pos x="620" y="115"/>
                      </a:cxn>
                      <a:cxn ang="0">
                        <a:pos x="679" y="223"/>
                      </a:cxn>
                      <a:cxn ang="0">
                        <a:pos x="699" y="267"/>
                      </a:cxn>
                      <a:cxn ang="0">
                        <a:pos x="730" y="310"/>
                      </a:cxn>
                      <a:cxn ang="0">
                        <a:pos x="755" y="348"/>
                      </a:cxn>
                      <a:cxn ang="0">
                        <a:pos x="787" y="359"/>
                      </a:cxn>
                      <a:cxn ang="0">
                        <a:pos x="853" y="346"/>
                      </a:cxn>
                      <a:cxn ang="0">
                        <a:pos x="826" y="425"/>
                      </a:cxn>
                      <a:cxn ang="0">
                        <a:pos x="719" y="541"/>
                      </a:cxn>
                      <a:cxn ang="0">
                        <a:pos x="708" y="600"/>
                      </a:cxn>
                      <a:cxn ang="0">
                        <a:pos x="721" y="638"/>
                      </a:cxn>
                      <a:cxn ang="0">
                        <a:pos x="720" y="676"/>
                      </a:cxn>
                      <a:cxn ang="0">
                        <a:pos x="660" y="745"/>
                      </a:cxn>
                      <a:cxn ang="0">
                        <a:pos x="659" y="788"/>
                      </a:cxn>
                      <a:cxn ang="0">
                        <a:pos x="643" y="816"/>
                      </a:cxn>
                      <a:cxn ang="0">
                        <a:pos x="627" y="846"/>
                      </a:cxn>
                      <a:cxn ang="0">
                        <a:pos x="592" y="902"/>
                      </a:cxn>
                      <a:cxn ang="0">
                        <a:pos x="538" y="946"/>
                      </a:cxn>
                      <a:cxn ang="0">
                        <a:pos x="512" y="944"/>
                      </a:cxn>
                      <a:cxn ang="0">
                        <a:pos x="452" y="949"/>
                      </a:cxn>
                      <a:cxn ang="0">
                        <a:pos x="440" y="929"/>
                      </a:cxn>
                      <a:cxn ang="0">
                        <a:pos x="431" y="893"/>
                      </a:cxn>
                      <a:cxn ang="0">
                        <a:pos x="395" y="789"/>
                      </a:cxn>
                      <a:cxn ang="0">
                        <a:pos x="360" y="708"/>
                      </a:cxn>
                      <a:cxn ang="0">
                        <a:pos x="382" y="621"/>
                      </a:cxn>
                      <a:cxn ang="0">
                        <a:pos x="364" y="558"/>
                      </a:cxn>
                      <a:cxn ang="0">
                        <a:pos x="337" y="490"/>
                      </a:cxn>
                      <a:cxn ang="0">
                        <a:pos x="342" y="461"/>
                      </a:cxn>
                      <a:cxn ang="0">
                        <a:pos x="295" y="443"/>
                      </a:cxn>
                      <a:cxn ang="0">
                        <a:pos x="206" y="433"/>
                      </a:cxn>
                      <a:cxn ang="0">
                        <a:pos x="164" y="434"/>
                      </a:cxn>
                      <a:cxn ang="0">
                        <a:pos x="109" y="439"/>
                      </a:cxn>
                      <a:cxn ang="0">
                        <a:pos x="40" y="369"/>
                      </a:cxn>
                      <a:cxn ang="0">
                        <a:pos x="7" y="338"/>
                      </a:cxn>
                      <a:cxn ang="0">
                        <a:pos x="7" y="324"/>
                      </a:cxn>
                      <a:cxn ang="0">
                        <a:pos x="18" y="269"/>
                      </a:cxn>
                      <a:cxn ang="0">
                        <a:pos x="22" y="199"/>
                      </a:cxn>
                      <a:cxn ang="0">
                        <a:pos x="77" y="132"/>
                      </a:cxn>
                      <a:cxn ang="0">
                        <a:pos x="104" y="77"/>
                      </a:cxn>
                      <a:cxn ang="0">
                        <a:pos x="141" y="36"/>
                      </a:cxn>
                      <a:cxn ang="0">
                        <a:pos x="187" y="35"/>
                      </a:cxn>
                      <a:cxn ang="0">
                        <a:pos x="273" y="6"/>
                      </a:cxn>
                      <a:cxn ang="0">
                        <a:pos x="307" y="4"/>
                      </a:cxn>
                      <a:cxn ang="0">
                        <a:pos x="338" y="0"/>
                      </a:cxn>
                      <a:cxn ang="0">
                        <a:pos x="358" y="6"/>
                      </a:cxn>
                      <a:cxn ang="0">
                        <a:pos x="357" y="27"/>
                      </a:cxn>
                      <a:cxn ang="0">
                        <a:pos x="371" y="64"/>
                      </a:cxn>
                      <a:cxn ang="0">
                        <a:pos x="455" y="100"/>
                      </a:cxn>
                      <a:cxn ang="0">
                        <a:pos x="464" y="84"/>
                      </a:cxn>
                      <a:cxn ang="0">
                        <a:pos x="490" y="66"/>
                      </a:cxn>
                    </a:cxnLst>
                    <a:rect l="0" t="0" r="r" b="b"/>
                    <a:pathLst>
                      <a:path w="856" h="957">
                        <a:moveTo>
                          <a:pt x="490" y="66"/>
                        </a:moveTo>
                        <a:cubicBezTo>
                          <a:pt x="499" y="66"/>
                          <a:pt x="499" y="66"/>
                          <a:pt x="499" y="66"/>
                        </a:cubicBezTo>
                        <a:cubicBezTo>
                          <a:pt x="499" y="73"/>
                          <a:pt x="504" y="74"/>
                          <a:pt x="506" y="77"/>
                        </a:cubicBezTo>
                        <a:cubicBezTo>
                          <a:pt x="510" y="82"/>
                          <a:pt x="520" y="78"/>
                          <a:pt x="527" y="81"/>
                        </a:cubicBezTo>
                        <a:cubicBezTo>
                          <a:pt x="541" y="86"/>
                          <a:pt x="561" y="93"/>
                          <a:pt x="576" y="93"/>
                        </a:cubicBezTo>
                        <a:cubicBezTo>
                          <a:pt x="591" y="93"/>
                          <a:pt x="595" y="86"/>
                          <a:pt x="609" y="86"/>
                        </a:cubicBezTo>
                        <a:cubicBezTo>
                          <a:pt x="617" y="86"/>
                          <a:pt x="622" y="92"/>
                          <a:pt x="632" y="92"/>
                        </a:cubicBezTo>
                        <a:cubicBezTo>
                          <a:pt x="638" y="92"/>
                          <a:pt x="638" y="90"/>
                          <a:pt x="644" y="89"/>
                        </a:cubicBezTo>
                        <a:cubicBezTo>
                          <a:pt x="647" y="96"/>
                          <a:pt x="653" y="102"/>
                          <a:pt x="653" y="111"/>
                        </a:cubicBezTo>
                        <a:cubicBezTo>
                          <a:pt x="653" y="115"/>
                          <a:pt x="646" y="131"/>
                          <a:pt x="644" y="136"/>
                        </a:cubicBezTo>
                        <a:cubicBezTo>
                          <a:pt x="635" y="135"/>
                          <a:pt x="627" y="115"/>
                          <a:pt x="620" y="107"/>
                        </a:cubicBezTo>
                        <a:cubicBezTo>
                          <a:pt x="620" y="115"/>
                          <a:pt x="620" y="115"/>
                          <a:pt x="620" y="115"/>
                        </a:cubicBezTo>
                        <a:cubicBezTo>
                          <a:pt x="662" y="189"/>
                          <a:pt x="662" y="189"/>
                          <a:pt x="662" y="189"/>
                        </a:cubicBezTo>
                        <a:cubicBezTo>
                          <a:pt x="659" y="198"/>
                          <a:pt x="673" y="218"/>
                          <a:pt x="679" y="223"/>
                        </a:cubicBezTo>
                        <a:cubicBezTo>
                          <a:pt x="679" y="246"/>
                          <a:pt x="679" y="246"/>
                          <a:pt x="679" y="246"/>
                        </a:cubicBezTo>
                        <a:cubicBezTo>
                          <a:pt x="684" y="258"/>
                          <a:pt x="692" y="258"/>
                          <a:pt x="699" y="267"/>
                        </a:cubicBezTo>
                        <a:cubicBezTo>
                          <a:pt x="707" y="278"/>
                          <a:pt x="702" y="289"/>
                          <a:pt x="710" y="297"/>
                        </a:cubicBezTo>
                        <a:cubicBezTo>
                          <a:pt x="717" y="304"/>
                          <a:pt x="722" y="305"/>
                          <a:pt x="730" y="310"/>
                        </a:cubicBezTo>
                        <a:cubicBezTo>
                          <a:pt x="737" y="316"/>
                          <a:pt x="741" y="334"/>
                          <a:pt x="755" y="334"/>
                        </a:cubicBezTo>
                        <a:cubicBezTo>
                          <a:pt x="755" y="341"/>
                          <a:pt x="759" y="343"/>
                          <a:pt x="755" y="348"/>
                        </a:cubicBezTo>
                        <a:cubicBezTo>
                          <a:pt x="761" y="352"/>
                          <a:pt x="767" y="366"/>
                          <a:pt x="774" y="366"/>
                        </a:cubicBezTo>
                        <a:cubicBezTo>
                          <a:pt x="781" y="366"/>
                          <a:pt x="782" y="361"/>
                          <a:pt x="787" y="359"/>
                        </a:cubicBezTo>
                        <a:cubicBezTo>
                          <a:pt x="794" y="357"/>
                          <a:pt x="798" y="360"/>
                          <a:pt x="805" y="359"/>
                        </a:cubicBezTo>
                        <a:cubicBezTo>
                          <a:pt x="822" y="356"/>
                          <a:pt x="838" y="350"/>
                          <a:pt x="853" y="346"/>
                        </a:cubicBezTo>
                        <a:cubicBezTo>
                          <a:pt x="855" y="348"/>
                          <a:pt x="856" y="350"/>
                          <a:pt x="856" y="352"/>
                        </a:cubicBezTo>
                        <a:cubicBezTo>
                          <a:pt x="856" y="377"/>
                          <a:pt x="837" y="410"/>
                          <a:pt x="826" y="425"/>
                        </a:cubicBezTo>
                        <a:cubicBezTo>
                          <a:pt x="812" y="443"/>
                          <a:pt x="807" y="459"/>
                          <a:pt x="790" y="471"/>
                        </a:cubicBezTo>
                        <a:cubicBezTo>
                          <a:pt x="761" y="494"/>
                          <a:pt x="730" y="501"/>
                          <a:pt x="719" y="541"/>
                        </a:cubicBezTo>
                        <a:cubicBezTo>
                          <a:pt x="716" y="552"/>
                          <a:pt x="704" y="555"/>
                          <a:pt x="704" y="567"/>
                        </a:cubicBezTo>
                        <a:cubicBezTo>
                          <a:pt x="704" y="581"/>
                          <a:pt x="708" y="587"/>
                          <a:pt x="708" y="600"/>
                        </a:cubicBezTo>
                        <a:cubicBezTo>
                          <a:pt x="708" y="615"/>
                          <a:pt x="724" y="623"/>
                          <a:pt x="724" y="631"/>
                        </a:cubicBezTo>
                        <a:cubicBezTo>
                          <a:pt x="724" y="634"/>
                          <a:pt x="722" y="637"/>
                          <a:pt x="721" y="638"/>
                        </a:cubicBezTo>
                        <a:cubicBezTo>
                          <a:pt x="721" y="649"/>
                          <a:pt x="721" y="649"/>
                          <a:pt x="721" y="649"/>
                        </a:cubicBezTo>
                        <a:cubicBezTo>
                          <a:pt x="721" y="656"/>
                          <a:pt x="720" y="664"/>
                          <a:pt x="720" y="676"/>
                        </a:cubicBezTo>
                        <a:cubicBezTo>
                          <a:pt x="722" y="679"/>
                          <a:pt x="723" y="682"/>
                          <a:pt x="723" y="685"/>
                        </a:cubicBezTo>
                        <a:cubicBezTo>
                          <a:pt x="723" y="720"/>
                          <a:pt x="665" y="716"/>
                          <a:pt x="660" y="745"/>
                        </a:cubicBezTo>
                        <a:cubicBezTo>
                          <a:pt x="654" y="746"/>
                          <a:pt x="647" y="753"/>
                          <a:pt x="647" y="758"/>
                        </a:cubicBezTo>
                        <a:cubicBezTo>
                          <a:pt x="647" y="768"/>
                          <a:pt x="659" y="774"/>
                          <a:pt x="659" y="788"/>
                        </a:cubicBezTo>
                        <a:cubicBezTo>
                          <a:pt x="659" y="795"/>
                          <a:pt x="658" y="809"/>
                          <a:pt x="656" y="813"/>
                        </a:cubicBezTo>
                        <a:cubicBezTo>
                          <a:pt x="653" y="817"/>
                          <a:pt x="646" y="815"/>
                          <a:pt x="643" y="816"/>
                        </a:cubicBezTo>
                        <a:cubicBezTo>
                          <a:pt x="632" y="822"/>
                          <a:pt x="626" y="826"/>
                          <a:pt x="621" y="837"/>
                        </a:cubicBezTo>
                        <a:cubicBezTo>
                          <a:pt x="624" y="839"/>
                          <a:pt x="627" y="842"/>
                          <a:pt x="627" y="846"/>
                        </a:cubicBezTo>
                        <a:cubicBezTo>
                          <a:pt x="627" y="859"/>
                          <a:pt x="615" y="868"/>
                          <a:pt x="610" y="874"/>
                        </a:cubicBezTo>
                        <a:cubicBezTo>
                          <a:pt x="600" y="883"/>
                          <a:pt x="599" y="893"/>
                          <a:pt x="592" y="902"/>
                        </a:cubicBezTo>
                        <a:cubicBezTo>
                          <a:pt x="581" y="916"/>
                          <a:pt x="576" y="929"/>
                          <a:pt x="558" y="938"/>
                        </a:cubicBezTo>
                        <a:cubicBezTo>
                          <a:pt x="550" y="941"/>
                          <a:pt x="539" y="938"/>
                          <a:pt x="538" y="946"/>
                        </a:cubicBezTo>
                        <a:cubicBezTo>
                          <a:pt x="532" y="946"/>
                          <a:pt x="529" y="949"/>
                          <a:pt x="525" y="949"/>
                        </a:cubicBezTo>
                        <a:cubicBezTo>
                          <a:pt x="520" y="949"/>
                          <a:pt x="517" y="944"/>
                          <a:pt x="512" y="944"/>
                        </a:cubicBezTo>
                        <a:cubicBezTo>
                          <a:pt x="494" y="944"/>
                          <a:pt x="483" y="957"/>
                          <a:pt x="466" y="957"/>
                        </a:cubicBezTo>
                        <a:cubicBezTo>
                          <a:pt x="459" y="957"/>
                          <a:pt x="455" y="953"/>
                          <a:pt x="452" y="949"/>
                        </a:cubicBezTo>
                        <a:cubicBezTo>
                          <a:pt x="449" y="949"/>
                          <a:pt x="449" y="950"/>
                          <a:pt x="448" y="951"/>
                        </a:cubicBezTo>
                        <a:cubicBezTo>
                          <a:pt x="448" y="942"/>
                          <a:pt x="443" y="932"/>
                          <a:pt x="440" y="929"/>
                        </a:cubicBezTo>
                        <a:cubicBezTo>
                          <a:pt x="443" y="925"/>
                          <a:pt x="445" y="922"/>
                          <a:pt x="445" y="917"/>
                        </a:cubicBezTo>
                        <a:cubicBezTo>
                          <a:pt x="445" y="910"/>
                          <a:pt x="433" y="897"/>
                          <a:pt x="431" y="893"/>
                        </a:cubicBezTo>
                        <a:cubicBezTo>
                          <a:pt x="415" y="866"/>
                          <a:pt x="395" y="840"/>
                          <a:pt x="395" y="801"/>
                        </a:cubicBezTo>
                        <a:cubicBezTo>
                          <a:pt x="395" y="794"/>
                          <a:pt x="395" y="792"/>
                          <a:pt x="395" y="789"/>
                        </a:cubicBezTo>
                        <a:cubicBezTo>
                          <a:pt x="395" y="783"/>
                          <a:pt x="389" y="781"/>
                          <a:pt x="386" y="774"/>
                        </a:cubicBezTo>
                        <a:cubicBezTo>
                          <a:pt x="374" y="754"/>
                          <a:pt x="360" y="737"/>
                          <a:pt x="360" y="708"/>
                        </a:cubicBezTo>
                        <a:cubicBezTo>
                          <a:pt x="360" y="677"/>
                          <a:pt x="388" y="670"/>
                          <a:pt x="388" y="646"/>
                        </a:cubicBezTo>
                        <a:cubicBezTo>
                          <a:pt x="388" y="635"/>
                          <a:pt x="384" y="631"/>
                          <a:pt x="382" y="621"/>
                        </a:cubicBezTo>
                        <a:cubicBezTo>
                          <a:pt x="379" y="602"/>
                          <a:pt x="376" y="596"/>
                          <a:pt x="371" y="585"/>
                        </a:cubicBezTo>
                        <a:cubicBezTo>
                          <a:pt x="368" y="576"/>
                          <a:pt x="370" y="566"/>
                          <a:pt x="364" y="558"/>
                        </a:cubicBezTo>
                        <a:cubicBezTo>
                          <a:pt x="352" y="544"/>
                          <a:pt x="327" y="528"/>
                          <a:pt x="327" y="508"/>
                        </a:cubicBezTo>
                        <a:cubicBezTo>
                          <a:pt x="327" y="503"/>
                          <a:pt x="334" y="492"/>
                          <a:pt x="337" y="490"/>
                        </a:cubicBezTo>
                        <a:cubicBezTo>
                          <a:pt x="336" y="486"/>
                          <a:pt x="337" y="485"/>
                          <a:pt x="337" y="483"/>
                        </a:cubicBezTo>
                        <a:cubicBezTo>
                          <a:pt x="337" y="478"/>
                          <a:pt x="337" y="465"/>
                          <a:pt x="342" y="461"/>
                        </a:cubicBezTo>
                        <a:cubicBezTo>
                          <a:pt x="337" y="451"/>
                          <a:pt x="329" y="443"/>
                          <a:pt x="314" y="443"/>
                        </a:cubicBezTo>
                        <a:cubicBezTo>
                          <a:pt x="306" y="443"/>
                          <a:pt x="299" y="443"/>
                          <a:pt x="295" y="443"/>
                        </a:cubicBezTo>
                        <a:cubicBezTo>
                          <a:pt x="282" y="443"/>
                          <a:pt x="279" y="417"/>
                          <a:pt x="261" y="417"/>
                        </a:cubicBezTo>
                        <a:cubicBezTo>
                          <a:pt x="239" y="417"/>
                          <a:pt x="223" y="427"/>
                          <a:pt x="206" y="433"/>
                        </a:cubicBezTo>
                        <a:cubicBezTo>
                          <a:pt x="199" y="435"/>
                          <a:pt x="197" y="440"/>
                          <a:pt x="191" y="440"/>
                        </a:cubicBezTo>
                        <a:cubicBezTo>
                          <a:pt x="184" y="440"/>
                          <a:pt x="173" y="434"/>
                          <a:pt x="164" y="434"/>
                        </a:cubicBezTo>
                        <a:cubicBezTo>
                          <a:pt x="147" y="434"/>
                          <a:pt x="139" y="443"/>
                          <a:pt x="122" y="443"/>
                        </a:cubicBezTo>
                        <a:cubicBezTo>
                          <a:pt x="117" y="443"/>
                          <a:pt x="111" y="440"/>
                          <a:pt x="109" y="439"/>
                        </a:cubicBezTo>
                        <a:cubicBezTo>
                          <a:pt x="97" y="430"/>
                          <a:pt x="71" y="415"/>
                          <a:pt x="62" y="401"/>
                        </a:cubicBezTo>
                        <a:cubicBezTo>
                          <a:pt x="53" y="388"/>
                          <a:pt x="51" y="377"/>
                          <a:pt x="40" y="369"/>
                        </a:cubicBezTo>
                        <a:cubicBezTo>
                          <a:pt x="37" y="366"/>
                          <a:pt x="13" y="346"/>
                          <a:pt x="13" y="344"/>
                        </a:cubicBezTo>
                        <a:cubicBezTo>
                          <a:pt x="11" y="341"/>
                          <a:pt x="10" y="340"/>
                          <a:pt x="7" y="338"/>
                        </a:cubicBezTo>
                        <a:cubicBezTo>
                          <a:pt x="9" y="338"/>
                          <a:pt x="9" y="338"/>
                          <a:pt x="9" y="338"/>
                        </a:cubicBezTo>
                        <a:cubicBezTo>
                          <a:pt x="9" y="331"/>
                          <a:pt x="7" y="328"/>
                          <a:pt x="7" y="324"/>
                        </a:cubicBezTo>
                        <a:cubicBezTo>
                          <a:pt x="7" y="317"/>
                          <a:pt x="3" y="315"/>
                          <a:pt x="0" y="309"/>
                        </a:cubicBezTo>
                        <a:cubicBezTo>
                          <a:pt x="10" y="304"/>
                          <a:pt x="18" y="280"/>
                          <a:pt x="18" y="269"/>
                        </a:cubicBezTo>
                        <a:cubicBezTo>
                          <a:pt x="18" y="250"/>
                          <a:pt x="10" y="238"/>
                          <a:pt x="10" y="220"/>
                        </a:cubicBezTo>
                        <a:cubicBezTo>
                          <a:pt x="10" y="211"/>
                          <a:pt x="20" y="206"/>
                          <a:pt x="22" y="199"/>
                        </a:cubicBezTo>
                        <a:cubicBezTo>
                          <a:pt x="28" y="182"/>
                          <a:pt x="41" y="158"/>
                          <a:pt x="52" y="144"/>
                        </a:cubicBezTo>
                        <a:cubicBezTo>
                          <a:pt x="58" y="135"/>
                          <a:pt x="69" y="136"/>
                          <a:pt x="77" y="132"/>
                        </a:cubicBezTo>
                        <a:cubicBezTo>
                          <a:pt x="84" y="128"/>
                          <a:pt x="95" y="119"/>
                          <a:pt x="97" y="112"/>
                        </a:cubicBezTo>
                        <a:cubicBezTo>
                          <a:pt x="102" y="96"/>
                          <a:pt x="96" y="89"/>
                          <a:pt x="104" y="77"/>
                        </a:cubicBezTo>
                        <a:cubicBezTo>
                          <a:pt x="116" y="63"/>
                          <a:pt x="131" y="49"/>
                          <a:pt x="142" y="36"/>
                        </a:cubicBezTo>
                        <a:cubicBezTo>
                          <a:pt x="141" y="36"/>
                          <a:pt x="141" y="36"/>
                          <a:pt x="141" y="36"/>
                        </a:cubicBezTo>
                        <a:cubicBezTo>
                          <a:pt x="145" y="31"/>
                          <a:pt x="146" y="27"/>
                          <a:pt x="150" y="24"/>
                        </a:cubicBezTo>
                        <a:cubicBezTo>
                          <a:pt x="161" y="32"/>
                          <a:pt x="172" y="35"/>
                          <a:pt x="187" y="35"/>
                        </a:cubicBezTo>
                        <a:cubicBezTo>
                          <a:pt x="197" y="35"/>
                          <a:pt x="198" y="29"/>
                          <a:pt x="204" y="27"/>
                        </a:cubicBezTo>
                        <a:cubicBezTo>
                          <a:pt x="221" y="18"/>
                          <a:pt x="254" y="6"/>
                          <a:pt x="273" y="6"/>
                        </a:cubicBezTo>
                        <a:cubicBezTo>
                          <a:pt x="280" y="6"/>
                          <a:pt x="285" y="10"/>
                          <a:pt x="289" y="10"/>
                        </a:cubicBezTo>
                        <a:cubicBezTo>
                          <a:pt x="294" y="10"/>
                          <a:pt x="301" y="4"/>
                          <a:pt x="307" y="4"/>
                        </a:cubicBezTo>
                        <a:cubicBezTo>
                          <a:pt x="313" y="4"/>
                          <a:pt x="316" y="7"/>
                          <a:pt x="321" y="7"/>
                        </a:cubicBezTo>
                        <a:cubicBezTo>
                          <a:pt x="329" y="7"/>
                          <a:pt x="330" y="0"/>
                          <a:pt x="338" y="0"/>
                        </a:cubicBezTo>
                        <a:cubicBezTo>
                          <a:pt x="347" y="0"/>
                          <a:pt x="344" y="8"/>
                          <a:pt x="351" y="8"/>
                        </a:cubicBezTo>
                        <a:cubicBezTo>
                          <a:pt x="354" y="8"/>
                          <a:pt x="355" y="6"/>
                          <a:pt x="358" y="6"/>
                        </a:cubicBezTo>
                        <a:cubicBezTo>
                          <a:pt x="358" y="12"/>
                          <a:pt x="351" y="11"/>
                          <a:pt x="351" y="17"/>
                        </a:cubicBezTo>
                        <a:cubicBezTo>
                          <a:pt x="351" y="21"/>
                          <a:pt x="357" y="23"/>
                          <a:pt x="357" y="27"/>
                        </a:cubicBezTo>
                        <a:cubicBezTo>
                          <a:pt x="357" y="33"/>
                          <a:pt x="351" y="37"/>
                          <a:pt x="351" y="44"/>
                        </a:cubicBezTo>
                        <a:cubicBezTo>
                          <a:pt x="351" y="55"/>
                          <a:pt x="363" y="64"/>
                          <a:pt x="371" y="64"/>
                        </a:cubicBezTo>
                        <a:cubicBezTo>
                          <a:pt x="377" y="64"/>
                          <a:pt x="380" y="64"/>
                          <a:pt x="384" y="64"/>
                        </a:cubicBezTo>
                        <a:cubicBezTo>
                          <a:pt x="412" y="64"/>
                          <a:pt x="423" y="100"/>
                          <a:pt x="455" y="100"/>
                        </a:cubicBezTo>
                        <a:cubicBezTo>
                          <a:pt x="459" y="100"/>
                          <a:pt x="464" y="95"/>
                          <a:pt x="464" y="93"/>
                        </a:cubicBezTo>
                        <a:cubicBezTo>
                          <a:pt x="464" y="90"/>
                          <a:pt x="464" y="87"/>
                          <a:pt x="464" y="84"/>
                        </a:cubicBezTo>
                        <a:cubicBezTo>
                          <a:pt x="464" y="70"/>
                          <a:pt x="475" y="70"/>
                          <a:pt x="488" y="66"/>
                        </a:cubicBezTo>
                        <a:lnTo>
                          <a:pt x="490" y="6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</p:grpSp>
            <p:grpSp>
              <p:nvGrpSpPr>
                <p:cNvPr id="261" name="Group 274">
                  <a:extLst>
                    <a:ext uri="{FF2B5EF4-FFF2-40B4-BE49-F238E27FC236}">
                      <a16:creationId xmlns:a16="http://schemas.microsoft.com/office/drawing/2014/main" id="{1B572B3F-BB90-79B7-01D0-066D3E50EA24}"/>
                    </a:ext>
                  </a:extLst>
                </p:cNvPr>
                <p:cNvGrpSpPr/>
                <p:nvPr/>
              </p:nvGrpSpPr>
              <p:grpSpPr>
                <a:xfrm>
                  <a:off x="1945621" y="2801220"/>
                  <a:ext cx="759070" cy="1225954"/>
                  <a:chOff x="3030538" y="2674938"/>
                  <a:chExt cx="779463" cy="1258888"/>
                </a:xfrm>
                <a:grpFill/>
              </p:grpSpPr>
              <p:sp>
                <p:nvSpPr>
                  <p:cNvPr id="429" name="Freeform 22">
                    <a:extLst>
                      <a:ext uri="{FF2B5EF4-FFF2-40B4-BE49-F238E27FC236}">
                        <a16:creationId xmlns:a16="http://schemas.microsoft.com/office/drawing/2014/main" id="{E710F9E3-6E22-1D2D-11A2-F0465DDF6E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41713" y="2881313"/>
                    <a:ext cx="39688" cy="31750"/>
                  </a:xfrm>
                  <a:custGeom>
                    <a:avLst/>
                    <a:gdLst/>
                    <a:ahLst/>
                    <a:cxnLst>
                      <a:cxn ang="0">
                        <a:pos x="10" y="0"/>
                      </a:cxn>
                      <a:cxn ang="0">
                        <a:pos x="20" y="4"/>
                      </a:cxn>
                      <a:cxn ang="0">
                        <a:pos x="27" y="5"/>
                      </a:cxn>
                      <a:cxn ang="0">
                        <a:pos x="30" y="9"/>
                      </a:cxn>
                      <a:cxn ang="0">
                        <a:pos x="18" y="23"/>
                      </a:cxn>
                      <a:cxn ang="0">
                        <a:pos x="0" y="11"/>
                      </a:cxn>
                      <a:cxn ang="0">
                        <a:pos x="9" y="0"/>
                      </a:cxn>
                      <a:cxn ang="0">
                        <a:pos x="10" y="0"/>
                      </a:cxn>
                    </a:cxnLst>
                    <a:rect l="0" t="0" r="r" b="b"/>
                    <a:pathLst>
                      <a:path w="30" h="23">
                        <a:moveTo>
                          <a:pt x="10" y="0"/>
                        </a:moveTo>
                        <a:cubicBezTo>
                          <a:pt x="13" y="1"/>
                          <a:pt x="16" y="4"/>
                          <a:pt x="20" y="4"/>
                        </a:cubicBezTo>
                        <a:cubicBezTo>
                          <a:pt x="21" y="9"/>
                          <a:pt x="25" y="5"/>
                          <a:pt x="27" y="5"/>
                        </a:cubicBezTo>
                        <a:cubicBezTo>
                          <a:pt x="29" y="5"/>
                          <a:pt x="30" y="8"/>
                          <a:pt x="30" y="9"/>
                        </a:cubicBezTo>
                        <a:cubicBezTo>
                          <a:pt x="30" y="12"/>
                          <a:pt x="23" y="23"/>
                          <a:pt x="18" y="23"/>
                        </a:cubicBezTo>
                        <a:cubicBezTo>
                          <a:pt x="11" y="23"/>
                          <a:pt x="0" y="15"/>
                          <a:pt x="0" y="11"/>
                        </a:cubicBezTo>
                        <a:cubicBezTo>
                          <a:pt x="0" y="4"/>
                          <a:pt x="3" y="0"/>
                          <a:pt x="9" y="0"/>
                        </a:cubicBezTo>
                        <a:cubicBezTo>
                          <a:pt x="9" y="0"/>
                          <a:pt x="10" y="0"/>
                          <a:pt x="10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30" name="Freeform 23">
                    <a:extLst>
                      <a:ext uri="{FF2B5EF4-FFF2-40B4-BE49-F238E27FC236}">
                        <a16:creationId xmlns:a16="http://schemas.microsoft.com/office/drawing/2014/main" id="{5B3022EC-D0A2-748E-F854-3B0A8B607D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30538" y="2674938"/>
                    <a:ext cx="779463" cy="1258888"/>
                  </a:xfrm>
                  <a:custGeom>
                    <a:avLst/>
                    <a:gdLst/>
                    <a:ahLst/>
                    <a:cxnLst>
                      <a:cxn ang="0">
                        <a:pos x="46" y="91"/>
                      </a:cxn>
                      <a:cxn ang="0">
                        <a:pos x="51" y="51"/>
                      </a:cxn>
                      <a:cxn ang="0">
                        <a:pos x="59" y="46"/>
                      </a:cxn>
                      <a:cxn ang="0">
                        <a:pos x="82" y="18"/>
                      </a:cxn>
                      <a:cxn ang="0">
                        <a:pos x="128" y="6"/>
                      </a:cxn>
                      <a:cxn ang="0">
                        <a:pos x="126" y="42"/>
                      </a:cxn>
                      <a:cxn ang="0">
                        <a:pos x="136" y="13"/>
                      </a:cxn>
                      <a:cxn ang="0">
                        <a:pos x="146" y="5"/>
                      </a:cxn>
                      <a:cxn ang="0">
                        <a:pos x="194" y="24"/>
                      </a:cxn>
                      <a:cxn ang="0">
                        <a:pos x="227" y="20"/>
                      </a:cxn>
                      <a:cxn ang="0">
                        <a:pos x="233" y="26"/>
                      </a:cxn>
                      <a:cxn ang="0">
                        <a:pos x="270" y="50"/>
                      </a:cxn>
                      <a:cxn ang="0">
                        <a:pos x="328" y="84"/>
                      </a:cxn>
                      <a:cxn ang="0">
                        <a:pos x="354" y="89"/>
                      </a:cxn>
                      <a:cxn ang="0">
                        <a:pos x="389" y="130"/>
                      </a:cxn>
                      <a:cxn ang="0">
                        <a:pos x="383" y="170"/>
                      </a:cxn>
                      <a:cxn ang="0">
                        <a:pos x="403" y="185"/>
                      </a:cxn>
                      <a:cxn ang="0">
                        <a:pos x="454" y="175"/>
                      </a:cxn>
                      <a:cxn ang="0">
                        <a:pos x="467" y="191"/>
                      </a:cxn>
                      <a:cxn ang="0">
                        <a:pos x="513" y="191"/>
                      </a:cxn>
                      <a:cxn ang="0">
                        <a:pos x="575" y="220"/>
                      </a:cxn>
                      <a:cxn ang="0">
                        <a:pos x="549" y="310"/>
                      </a:cxn>
                      <a:cxn ang="0">
                        <a:pos x="532" y="374"/>
                      </a:cxn>
                      <a:cxn ang="0">
                        <a:pos x="522" y="405"/>
                      </a:cxn>
                      <a:cxn ang="0">
                        <a:pos x="485" y="449"/>
                      </a:cxn>
                      <a:cxn ang="0">
                        <a:pos x="429" y="474"/>
                      </a:cxn>
                      <a:cxn ang="0">
                        <a:pos x="412" y="524"/>
                      </a:cxn>
                      <a:cxn ang="0">
                        <a:pos x="388" y="559"/>
                      </a:cxn>
                      <a:cxn ang="0">
                        <a:pos x="311" y="614"/>
                      </a:cxn>
                      <a:cxn ang="0">
                        <a:pos x="297" y="619"/>
                      </a:cxn>
                      <a:cxn ang="0">
                        <a:pos x="308" y="654"/>
                      </a:cxn>
                      <a:cxn ang="0">
                        <a:pos x="244" y="677"/>
                      </a:cxn>
                      <a:cxn ang="0">
                        <a:pos x="240" y="707"/>
                      </a:cxn>
                      <a:cxn ang="0">
                        <a:pos x="205" y="711"/>
                      </a:cxn>
                      <a:cxn ang="0">
                        <a:pos x="225" y="730"/>
                      </a:cxn>
                      <a:cxn ang="0">
                        <a:pos x="214" y="739"/>
                      </a:cxn>
                      <a:cxn ang="0">
                        <a:pos x="178" y="787"/>
                      </a:cxn>
                      <a:cxn ang="0">
                        <a:pos x="176" y="846"/>
                      </a:cxn>
                      <a:cxn ang="0">
                        <a:pos x="161" y="884"/>
                      </a:cxn>
                      <a:cxn ang="0">
                        <a:pos x="200" y="935"/>
                      </a:cxn>
                      <a:cxn ang="0">
                        <a:pos x="169" y="945"/>
                      </a:cxn>
                      <a:cxn ang="0">
                        <a:pos x="127" y="921"/>
                      </a:cxn>
                      <a:cxn ang="0">
                        <a:pos x="92" y="903"/>
                      </a:cxn>
                      <a:cxn ang="0">
                        <a:pos x="93" y="889"/>
                      </a:cxn>
                      <a:cxn ang="0">
                        <a:pos x="84" y="857"/>
                      </a:cxn>
                      <a:cxn ang="0">
                        <a:pos x="82" y="791"/>
                      </a:cxn>
                      <a:cxn ang="0">
                        <a:pos x="86" y="782"/>
                      </a:cxn>
                      <a:cxn ang="0">
                        <a:pos x="112" y="718"/>
                      </a:cxn>
                      <a:cxn ang="0">
                        <a:pos x="95" y="708"/>
                      </a:cxn>
                      <a:cxn ang="0">
                        <a:pos x="102" y="680"/>
                      </a:cxn>
                      <a:cxn ang="0">
                        <a:pos x="114" y="626"/>
                      </a:cxn>
                      <a:cxn ang="0">
                        <a:pos x="124" y="562"/>
                      </a:cxn>
                      <a:cxn ang="0">
                        <a:pos x="136" y="494"/>
                      </a:cxn>
                      <a:cxn ang="0">
                        <a:pos x="143" y="434"/>
                      </a:cxn>
                      <a:cxn ang="0">
                        <a:pos x="104" y="370"/>
                      </a:cxn>
                      <a:cxn ang="0">
                        <a:pos x="62" y="330"/>
                      </a:cxn>
                      <a:cxn ang="0">
                        <a:pos x="28" y="261"/>
                      </a:cxn>
                      <a:cxn ang="0">
                        <a:pos x="11" y="242"/>
                      </a:cxn>
                      <a:cxn ang="0">
                        <a:pos x="18" y="191"/>
                      </a:cxn>
                      <a:cxn ang="0">
                        <a:pos x="14" y="148"/>
                      </a:cxn>
                      <a:cxn ang="0">
                        <a:pos x="47" y="106"/>
                      </a:cxn>
                    </a:cxnLst>
                    <a:rect l="0" t="0" r="r" b="b"/>
                    <a:pathLst>
                      <a:path w="586" h="945">
                        <a:moveTo>
                          <a:pt x="49" y="103"/>
                        </a:moveTo>
                        <a:cubicBezTo>
                          <a:pt x="49" y="102"/>
                          <a:pt x="49" y="101"/>
                          <a:pt x="49" y="100"/>
                        </a:cubicBezTo>
                        <a:cubicBezTo>
                          <a:pt x="49" y="97"/>
                          <a:pt x="46" y="94"/>
                          <a:pt x="46" y="91"/>
                        </a:cubicBezTo>
                        <a:cubicBezTo>
                          <a:pt x="46" y="85"/>
                          <a:pt x="48" y="84"/>
                          <a:pt x="48" y="79"/>
                        </a:cubicBezTo>
                        <a:cubicBezTo>
                          <a:pt x="48" y="70"/>
                          <a:pt x="40" y="71"/>
                          <a:pt x="40" y="63"/>
                        </a:cubicBezTo>
                        <a:cubicBezTo>
                          <a:pt x="40" y="57"/>
                          <a:pt x="49" y="55"/>
                          <a:pt x="51" y="51"/>
                        </a:cubicBezTo>
                        <a:cubicBezTo>
                          <a:pt x="55" y="52"/>
                          <a:pt x="53" y="52"/>
                          <a:pt x="57" y="51"/>
                        </a:cubicBezTo>
                        <a:cubicBezTo>
                          <a:pt x="57" y="50"/>
                          <a:pt x="57" y="49"/>
                          <a:pt x="57" y="48"/>
                        </a:cubicBezTo>
                        <a:cubicBezTo>
                          <a:pt x="57" y="48"/>
                          <a:pt x="58" y="46"/>
                          <a:pt x="59" y="46"/>
                        </a:cubicBezTo>
                        <a:cubicBezTo>
                          <a:pt x="59" y="42"/>
                          <a:pt x="64" y="40"/>
                          <a:pt x="66" y="39"/>
                        </a:cubicBezTo>
                        <a:cubicBezTo>
                          <a:pt x="69" y="37"/>
                          <a:pt x="69" y="31"/>
                          <a:pt x="70" y="28"/>
                        </a:cubicBezTo>
                        <a:cubicBezTo>
                          <a:pt x="72" y="21"/>
                          <a:pt x="76" y="19"/>
                          <a:pt x="82" y="18"/>
                        </a:cubicBezTo>
                        <a:cubicBezTo>
                          <a:pt x="93" y="14"/>
                          <a:pt x="100" y="12"/>
                          <a:pt x="111" y="9"/>
                        </a:cubicBezTo>
                        <a:cubicBezTo>
                          <a:pt x="117" y="7"/>
                          <a:pt x="118" y="0"/>
                          <a:pt x="124" y="0"/>
                        </a:cubicBezTo>
                        <a:cubicBezTo>
                          <a:pt x="126" y="0"/>
                          <a:pt x="128" y="5"/>
                          <a:pt x="128" y="6"/>
                        </a:cubicBezTo>
                        <a:cubicBezTo>
                          <a:pt x="128" y="9"/>
                          <a:pt x="125" y="11"/>
                          <a:pt x="123" y="11"/>
                        </a:cubicBezTo>
                        <a:cubicBezTo>
                          <a:pt x="122" y="18"/>
                          <a:pt x="119" y="25"/>
                          <a:pt x="119" y="29"/>
                        </a:cubicBezTo>
                        <a:cubicBezTo>
                          <a:pt x="119" y="34"/>
                          <a:pt x="122" y="42"/>
                          <a:pt x="126" y="42"/>
                        </a:cubicBezTo>
                        <a:cubicBezTo>
                          <a:pt x="128" y="42"/>
                          <a:pt x="131" y="37"/>
                          <a:pt x="131" y="35"/>
                        </a:cubicBezTo>
                        <a:cubicBezTo>
                          <a:pt x="131" y="30"/>
                          <a:pt x="125" y="27"/>
                          <a:pt x="125" y="21"/>
                        </a:cubicBezTo>
                        <a:cubicBezTo>
                          <a:pt x="125" y="15"/>
                          <a:pt x="132" y="16"/>
                          <a:pt x="136" y="13"/>
                        </a:cubicBezTo>
                        <a:cubicBezTo>
                          <a:pt x="147" y="13"/>
                          <a:pt x="147" y="13"/>
                          <a:pt x="147" y="13"/>
                        </a:cubicBezTo>
                        <a:cubicBezTo>
                          <a:pt x="145" y="8"/>
                          <a:pt x="139" y="10"/>
                          <a:pt x="139" y="5"/>
                        </a:cubicBezTo>
                        <a:cubicBezTo>
                          <a:pt x="146" y="5"/>
                          <a:pt x="146" y="5"/>
                          <a:pt x="146" y="5"/>
                        </a:cubicBezTo>
                        <a:cubicBezTo>
                          <a:pt x="148" y="12"/>
                          <a:pt x="158" y="14"/>
                          <a:pt x="165" y="16"/>
                        </a:cubicBezTo>
                        <a:cubicBezTo>
                          <a:pt x="165" y="20"/>
                          <a:pt x="167" y="23"/>
                          <a:pt x="170" y="24"/>
                        </a:cubicBezTo>
                        <a:cubicBezTo>
                          <a:pt x="177" y="24"/>
                          <a:pt x="190" y="24"/>
                          <a:pt x="194" y="24"/>
                        </a:cubicBezTo>
                        <a:cubicBezTo>
                          <a:pt x="194" y="28"/>
                          <a:pt x="199" y="29"/>
                          <a:pt x="203" y="29"/>
                        </a:cubicBezTo>
                        <a:cubicBezTo>
                          <a:pt x="209" y="28"/>
                          <a:pt x="214" y="28"/>
                          <a:pt x="216" y="22"/>
                        </a:cubicBezTo>
                        <a:cubicBezTo>
                          <a:pt x="217" y="21"/>
                          <a:pt x="226" y="21"/>
                          <a:pt x="227" y="20"/>
                        </a:cubicBezTo>
                        <a:cubicBezTo>
                          <a:pt x="232" y="20"/>
                          <a:pt x="240" y="21"/>
                          <a:pt x="240" y="21"/>
                        </a:cubicBezTo>
                        <a:cubicBezTo>
                          <a:pt x="238" y="23"/>
                          <a:pt x="234" y="23"/>
                          <a:pt x="233" y="22"/>
                        </a:cubicBezTo>
                        <a:cubicBezTo>
                          <a:pt x="233" y="26"/>
                          <a:pt x="233" y="26"/>
                          <a:pt x="233" y="26"/>
                        </a:cubicBezTo>
                        <a:cubicBezTo>
                          <a:pt x="236" y="32"/>
                          <a:pt x="245" y="33"/>
                          <a:pt x="252" y="36"/>
                        </a:cubicBezTo>
                        <a:cubicBezTo>
                          <a:pt x="258" y="37"/>
                          <a:pt x="256" y="44"/>
                          <a:pt x="258" y="50"/>
                        </a:cubicBezTo>
                        <a:cubicBezTo>
                          <a:pt x="270" y="50"/>
                          <a:pt x="270" y="50"/>
                          <a:pt x="270" y="50"/>
                        </a:cubicBezTo>
                        <a:cubicBezTo>
                          <a:pt x="279" y="58"/>
                          <a:pt x="283" y="57"/>
                          <a:pt x="288" y="68"/>
                        </a:cubicBezTo>
                        <a:cubicBezTo>
                          <a:pt x="289" y="70"/>
                          <a:pt x="293" y="70"/>
                          <a:pt x="295" y="70"/>
                        </a:cubicBezTo>
                        <a:cubicBezTo>
                          <a:pt x="298" y="83"/>
                          <a:pt x="316" y="81"/>
                          <a:pt x="328" y="84"/>
                        </a:cubicBezTo>
                        <a:cubicBezTo>
                          <a:pt x="340" y="84"/>
                          <a:pt x="340" y="84"/>
                          <a:pt x="340" y="84"/>
                        </a:cubicBezTo>
                        <a:cubicBezTo>
                          <a:pt x="343" y="85"/>
                          <a:pt x="350" y="89"/>
                          <a:pt x="354" y="89"/>
                        </a:cubicBezTo>
                        <a:cubicBezTo>
                          <a:pt x="354" y="89"/>
                          <a:pt x="354" y="89"/>
                          <a:pt x="354" y="89"/>
                        </a:cubicBezTo>
                        <a:cubicBezTo>
                          <a:pt x="355" y="89"/>
                          <a:pt x="356" y="89"/>
                          <a:pt x="357" y="89"/>
                        </a:cubicBezTo>
                        <a:cubicBezTo>
                          <a:pt x="364" y="89"/>
                          <a:pt x="373" y="104"/>
                          <a:pt x="381" y="106"/>
                        </a:cubicBezTo>
                        <a:cubicBezTo>
                          <a:pt x="381" y="111"/>
                          <a:pt x="386" y="125"/>
                          <a:pt x="389" y="130"/>
                        </a:cubicBezTo>
                        <a:cubicBezTo>
                          <a:pt x="391" y="134"/>
                          <a:pt x="397" y="134"/>
                          <a:pt x="397" y="139"/>
                        </a:cubicBezTo>
                        <a:cubicBezTo>
                          <a:pt x="390" y="148"/>
                          <a:pt x="377" y="152"/>
                          <a:pt x="377" y="165"/>
                        </a:cubicBezTo>
                        <a:cubicBezTo>
                          <a:pt x="377" y="170"/>
                          <a:pt x="381" y="169"/>
                          <a:pt x="383" y="170"/>
                        </a:cubicBezTo>
                        <a:cubicBezTo>
                          <a:pt x="387" y="172"/>
                          <a:pt x="390" y="176"/>
                          <a:pt x="390" y="180"/>
                        </a:cubicBezTo>
                        <a:cubicBezTo>
                          <a:pt x="401" y="180"/>
                          <a:pt x="401" y="180"/>
                          <a:pt x="401" y="180"/>
                        </a:cubicBezTo>
                        <a:cubicBezTo>
                          <a:pt x="401" y="182"/>
                          <a:pt x="402" y="185"/>
                          <a:pt x="403" y="185"/>
                        </a:cubicBezTo>
                        <a:cubicBezTo>
                          <a:pt x="405" y="185"/>
                          <a:pt x="407" y="182"/>
                          <a:pt x="408" y="180"/>
                        </a:cubicBezTo>
                        <a:cubicBezTo>
                          <a:pt x="413" y="173"/>
                          <a:pt x="418" y="164"/>
                          <a:pt x="425" y="164"/>
                        </a:cubicBezTo>
                        <a:cubicBezTo>
                          <a:pt x="433" y="164"/>
                          <a:pt x="449" y="172"/>
                          <a:pt x="454" y="175"/>
                        </a:cubicBezTo>
                        <a:cubicBezTo>
                          <a:pt x="458" y="178"/>
                          <a:pt x="462" y="177"/>
                          <a:pt x="463" y="180"/>
                        </a:cubicBezTo>
                        <a:cubicBezTo>
                          <a:pt x="464" y="184"/>
                          <a:pt x="464" y="187"/>
                          <a:pt x="464" y="191"/>
                        </a:cubicBezTo>
                        <a:cubicBezTo>
                          <a:pt x="467" y="191"/>
                          <a:pt x="467" y="191"/>
                          <a:pt x="467" y="191"/>
                        </a:cubicBezTo>
                        <a:cubicBezTo>
                          <a:pt x="471" y="190"/>
                          <a:pt x="472" y="186"/>
                          <a:pt x="476" y="186"/>
                        </a:cubicBezTo>
                        <a:cubicBezTo>
                          <a:pt x="486" y="186"/>
                          <a:pt x="487" y="194"/>
                          <a:pt x="496" y="194"/>
                        </a:cubicBezTo>
                        <a:cubicBezTo>
                          <a:pt x="513" y="191"/>
                          <a:pt x="513" y="191"/>
                          <a:pt x="513" y="191"/>
                        </a:cubicBezTo>
                        <a:cubicBezTo>
                          <a:pt x="521" y="193"/>
                          <a:pt x="529" y="196"/>
                          <a:pt x="534" y="198"/>
                        </a:cubicBezTo>
                        <a:cubicBezTo>
                          <a:pt x="538" y="205"/>
                          <a:pt x="551" y="217"/>
                          <a:pt x="558" y="220"/>
                        </a:cubicBezTo>
                        <a:cubicBezTo>
                          <a:pt x="565" y="221"/>
                          <a:pt x="569" y="219"/>
                          <a:pt x="575" y="220"/>
                        </a:cubicBezTo>
                        <a:cubicBezTo>
                          <a:pt x="584" y="223"/>
                          <a:pt x="586" y="232"/>
                          <a:pt x="586" y="242"/>
                        </a:cubicBezTo>
                        <a:cubicBezTo>
                          <a:pt x="586" y="274"/>
                          <a:pt x="568" y="283"/>
                          <a:pt x="556" y="301"/>
                        </a:cubicBezTo>
                        <a:cubicBezTo>
                          <a:pt x="553" y="305"/>
                          <a:pt x="551" y="306"/>
                          <a:pt x="549" y="310"/>
                        </a:cubicBezTo>
                        <a:cubicBezTo>
                          <a:pt x="544" y="317"/>
                          <a:pt x="540" y="317"/>
                          <a:pt x="535" y="322"/>
                        </a:cubicBezTo>
                        <a:cubicBezTo>
                          <a:pt x="529" y="328"/>
                          <a:pt x="535" y="343"/>
                          <a:pt x="535" y="353"/>
                        </a:cubicBezTo>
                        <a:cubicBezTo>
                          <a:pt x="535" y="361"/>
                          <a:pt x="532" y="369"/>
                          <a:pt x="532" y="374"/>
                        </a:cubicBezTo>
                        <a:cubicBezTo>
                          <a:pt x="532" y="377"/>
                          <a:pt x="530" y="378"/>
                          <a:pt x="530" y="380"/>
                        </a:cubicBezTo>
                        <a:cubicBezTo>
                          <a:pt x="528" y="382"/>
                          <a:pt x="524" y="386"/>
                          <a:pt x="524" y="390"/>
                        </a:cubicBezTo>
                        <a:cubicBezTo>
                          <a:pt x="524" y="394"/>
                          <a:pt x="523" y="403"/>
                          <a:pt x="522" y="405"/>
                        </a:cubicBezTo>
                        <a:cubicBezTo>
                          <a:pt x="515" y="415"/>
                          <a:pt x="513" y="419"/>
                          <a:pt x="506" y="428"/>
                        </a:cubicBezTo>
                        <a:cubicBezTo>
                          <a:pt x="505" y="431"/>
                          <a:pt x="505" y="436"/>
                          <a:pt x="504" y="438"/>
                        </a:cubicBezTo>
                        <a:cubicBezTo>
                          <a:pt x="502" y="443"/>
                          <a:pt x="492" y="449"/>
                          <a:pt x="485" y="449"/>
                        </a:cubicBezTo>
                        <a:cubicBezTo>
                          <a:pt x="476" y="449"/>
                          <a:pt x="470" y="449"/>
                          <a:pt x="463" y="452"/>
                        </a:cubicBezTo>
                        <a:cubicBezTo>
                          <a:pt x="461" y="453"/>
                          <a:pt x="460" y="455"/>
                          <a:pt x="459" y="457"/>
                        </a:cubicBezTo>
                        <a:cubicBezTo>
                          <a:pt x="448" y="467"/>
                          <a:pt x="437" y="461"/>
                          <a:pt x="429" y="474"/>
                        </a:cubicBezTo>
                        <a:cubicBezTo>
                          <a:pt x="426" y="479"/>
                          <a:pt x="420" y="479"/>
                          <a:pt x="416" y="483"/>
                        </a:cubicBezTo>
                        <a:cubicBezTo>
                          <a:pt x="411" y="489"/>
                          <a:pt x="412" y="495"/>
                          <a:pt x="412" y="503"/>
                        </a:cubicBezTo>
                        <a:cubicBezTo>
                          <a:pt x="412" y="524"/>
                          <a:pt x="412" y="524"/>
                          <a:pt x="412" y="524"/>
                        </a:cubicBezTo>
                        <a:cubicBezTo>
                          <a:pt x="403" y="528"/>
                          <a:pt x="398" y="536"/>
                          <a:pt x="394" y="545"/>
                        </a:cubicBezTo>
                        <a:cubicBezTo>
                          <a:pt x="394" y="545"/>
                          <a:pt x="394" y="545"/>
                          <a:pt x="394" y="545"/>
                        </a:cubicBezTo>
                        <a:cubicBezTo>
                          <a:pt x="391" y="550"/>
                          <a:pt x="391" y="553"/>
                          <a:pt x="388" y="559"/>
                        </a:cubicBezTo>
                        <a:cubicBezTo>
                          <a:pt x="380" y="571"/>
                          <a:pt x="371" y="572"/>
                          <a:pt x="364" y="584"/>
                        </a:cubicBezTo>
                        <a:cubicBezTo>
                          <a:pt x="355" y="597"/>
                          <a:pt x="351" y="619"/>
                          <a:pt x="331" y="619"/>
                        </a:cubicBezTo>
                        <a:cubicBezTo>
                          <a:pt x="324" y="619"/>
                          <a:pt x="314" y="614"/>
                          <a:pt x="311" y="614"/>
                        </a:cubicBezTo>
                        <a:cubicBezTo>
                          <a:pt x="305" y="614"/>
                          <a:pt x="299" y="609"/>
                          <a:pt x="293" y="609"/>
                        </a:cubicBezTo>
                        <a:cubicBezTo>
                          <a:pt x="291" y="609"/>
                          <a:pt x="289" y="610"/>
                          <a:pt x="289" y="611"/>
                        </a:cubicBezTo>
                        <a:cubicBezTo>
                          <a:pt x="289" y="615"/>
                          <a:pt x="296" y="617"/>
                          <a:pt x="297" y="619"/>
                        </a:cubicBezTo>
                        <a:cubicBezTo>
                          <a:pt x="300" y="622"/>
                          <a:pt x="300" y="627"/>
                          <a:pt x="302" y="632"/>
                        </a:cubicBezTo>
                        <a:cubicBezTo>
                          <a:pt x="304" y="637"/>
                          <a:pt x="311" y="637"/>
                          <a:pt x="311" y="642"/>
                        </a:cubicBezTo>
                        <a:cubicBezTo>
                          <a:pt x="311" y="647"/>
                          <a:pt x="311" y="650"/>
                          <a:pt x="308" y="654"/>
                        </a:cubicBezTo>
                        <a:cubicBezTo>
                          <a:pt x="304" y="660"/>
                          <a:pt x="301" y="663"/>
                          <a:pt x="297" y="667"/>
                        </a:cubicBezTo>
                        <a:cubicBezTo>
                          <a:pt x="289" y="675"/>
                          <a:pt x="280" y="673"/>
                          <a:pt x="270" y="676"/>
                        </a:cubicBezTo>
                        <a:cubicBezTo>
                          <a:pt x="263" y="678"/>
                          <a:pt x="248" y="673"/>
                          <a:pt x="244" y="677"/>
                        </a:cubicBezTo>
                        <a:cubicBezTo>
                          <a:pt x="238" y="683"/>
                          <a:pt x="243" y="696"/>
                          <a:pt x="240" y="703"/>
                        </a:cubicBezTo>
                        <a:cubicBezTo>
                          <a:pt x="240" y="702"/>
                          <a:pt x="240" y="702"/>
                          <a:pt x="240" y="702"/>
                        </a:cubicBezTo>
                        <a:cubicBezTo>
                          <a:pt x="240" y="703"/>
                          <a:pt x="240" y="706"/>
                          <a:pt x="240" y="707"/>
                        </a:cubicBezTo>
                        <a:cubicBezTo>
                          <a:pt x="240" y="709"/>
                          <a:pt x="233" y="712"/>
                          <a:pt x="229" y="712"/>
                        </a:cubicBezTo>
                        <a:cubicBezTo>
                          <a:pt x="220" y="712"/>
                          <a:pt x="218" y="706"/>
                          <a:pt x="210" y="706"/>
                        </a:cubicBezTo>
                        <a:cubicBezTo>
                          <a:pt x="207" y="706"/>
                          <a:pt x="205" y="709"/>
                          <a:pt x="205" y="711"/>
                        </a:cubicBezTo>
                        <a:cubicBezTo>
                          <a:pt x="205" y="717"/>
                          <a:pt x="211" y="729"/>
                          <a:pt x="214" y="729"/>
                        </a:cubicBezTo>
                        <a:cubicBezTo>
                          <a:pt x="217" y="729"/>
                          <a:pt x="219" y="726"/>
                          <a:pt x="221" y="726"/>
                        </a:cubicBezTo>
                        <a:cubicBezTo>
                          <a:pt x="222" y="728"/>
                          <a:pt x="225" y="728"/>
                          <a:pt x="225" y="730"/>
                        </a:cubicBezTo>
                        <a:cubicBezTo>
                          <a:pt x="225" y="733"/>
                          <a:pt x="221" y="736"/>
                          <a:pt x="220" y="736"/>
                        </a:cubicBezTo>
                        <a:cubicBezTo>
                          <a:pt x="215" y="736"/>
                          <a:pt x="213" y="732"/>
                          <a:pt x="209" y="732"/>
                        </a:cubicBezTo>
                        <a:cubicBezTo>
                          <a:pt x="209" y="737"/>
                          <a:pt x="211" y="738"/>
                          <a:pt x="214" y="739"/>
                        </a:cubicBezTo>
                        <a:cubicBezTo>
                          <a:pt x="206" y="747"/>
                          <a:pt x="206" y="755"/>
                          <a:pt x="203" y="766"/>
                        </a:cubicBezTo>
                        <a:cubicBezTo>
                          <a:pt x="202" y="770"/>
                          <a:pt x="194" y="771"/>
                          <a:pt x="191" y="771"/>
                        </a:cubicBezTo>
                        <a:cubicBezTo>
                          <a:pt x="184" y="773"/>
                          <a:pt x="178" y="779"/>
                          <a:pt x="178" y="787"/>
                        </a:cubicBezTo>
                        <a:cubicBezTo>
                          <a:pt x="178" y="804"/>
                          <a:pt x="198" y="798"/>
                          <a:pt x="198" y="811"/>
                        </a:cubicBezTo>
                        <a:cubicBezTo>
                          <a:pt x="198" y="824"/>
                          <a:pt x="187" y="825"/>
                          <a:pt x="181" y="831"/>
                        </a:cubicBezTo>
                        <a:cubicBezTo>
                          <a:pt x="177" y="835"/>
                          <a:pt x="178" y="841"/>
                          <a:pt x="176" y="846"/>
                        </a:cubicBezTo>
                        <a:cubicBezTo>
                          <a:pt x="173" y="852"/>
                          <a:pt x="166" y="850"/>
                          <a:pt x="162" y="854"/>
                        </a:cubicBezTo>
                        <a:cubicBezTo>
                          <a:pt x="156" y="859"/>
                          <a:pt x="154" y="865"/>
                          <a:pt x="154" y="874"/>
                        </a:cubicBezTo>
                        <a:cubicBezTo>
                          <a:pt x="154" y="878"/>
                          <a:pt x="158" y="883"/>
                          <a:pt x="161" y="884"/>
                        </a:cubicBezTo>
                        <a:cubicBezTo>
                          <a:pt x="169" y="888"/>
                          <a:pt x="168" y="908"/>
                          <a:pt x="174" y="914"/>
                        </a:cubicBezTo>
                        <a:cubicBezTo>
                          <a:pt x="184" y="924"/>
                          <a:pt x="196" y="928"/>
                          <a:pt x="207" y="934"/>
                        </a:cubicBezTo>
                        <a:cubicBezTo>
                          <a:pt x="206" y="936"/>
                          <a:pt x="203" y="935"/>
                          <a:pt x="200" y="935"/>
                        </a:cubicBezTo>
                        <a:cubicBezTo>
                          <a:pt x="194" y="935"/>
                          <a:pt x="183" y="943"/>
                          <a:pt x="179" y="943"/>
                        </a:cubicBezTo>
                        <a:cubicBezTo>
                          <a:pt x="176" y="943"/>
                          <a:pt x="176" y="943"/>
                          <a:pt x="174" y="943"/>
                        </a:cubicBezTo>
                        <a:cubicBezTo>
                          <a:pt x="173" y="943"/>
                          <a:pt x="171" y="945"/>
                          <a:pt x="169" y="945"/>
                        </a:cubicBezTo>
                        <a:cubicBezTo>
                          <a:pt x="165" y="945"/>
                          <a:pt x="162" y="945"/>
                          <a:pt x="157" y="945"/>
                        </a:cubicBezTo>
                        <a:cubicBezTo>
                          <a:pt x="147" y="945"/>
                          <a:pt x="151" y="933"/>
                          <a:pt x="143" y="931"/>
                        </a:cubicBezTo>
                        <a:cubicBezTo>
                          <a:pt x="137" y="929"/>
                          <a:pt x="127" y="929"/>
                          <a:pt x="127" y="921"/>
                        </a:cubicBezTo>
                        <a:cubicBezTo>
                          <a:pt x="124" y="921"/>
                          <a:pt x="122" y="921"/>
                          <a:pt x="119" y="921"/>
                        </a:cubicBezTo>
                        <a:cubicBezTo>
                          <a:pt x="115" y="921"/>
                          <a:pt x="114" y="917"/>
                          <a:pt x="114" y="915"/>
                        </a:cubicBezTo>
                        <a:cubicBezTo>
                          <a:pt x="102" y="915"/>
                          <a:pt x="98" y="909"/>
                          <a:pt x="92" y="903"/>
                        </a:cubicBezTo>
                        <a:cubicBezTo>
                          <a:pt x="91" y="902"/>
                          <a:pt x="88" y="900"/>
                          <a:pt x="88" y="899"/>
                        </a:cubicBezTo>
                        <a:cubicBezTo>
                          <a:pt x="88" y="895"/>
                          <a:pt x="96" y="895"/>
                          <a:pt x="97" y="891"/>
                        </a:cubicBezTo>
                        <a:cubicBezTo>
                          <a:pt x="95" y="891"/>
                          <a:pt x="94" y="890"/>
                          <a:pt x="93" y="889"/>
                        </a:cubicBezTo>
                        <a:cubicBezTo>
                          <a:pt x="94" y="887"/>
                          <a:pt x="96" y="884"/>
                          <a:pt x="96" y="882"/>
                        </a:cubicBezTo>
                        <a:cubicBezTo>
                          <a:pt x="96" y="871"/>
                          <a:pt x="84" y="873"/>
                          <a:pt x="84" y="863"/>
                        </a:cubicBezTo>
                        <a:cubicBezTo>
                          <a:pt x="84" y="860"/>
                          <a:pt x="84" y="859"/>
                          <a:pt x="84" y="857"/>
                        </a:cubicBezTo>
                        <a:cubicBezTo>
                          <a:pt x="84" y="848"/>
                          <a:pt x="78" y="832"/>
                          <a:pt x="78" y="825"/>
                        </a:cubicBezTo>
                        <a:cubicBezTo>
                          <a:pt x="78" y="817"/>
                          <a:pt x="88" y="814"/>
                          <a:pt x="88" y="807"/>
                        </a:cubicBezTo>
                        <a:cubicBezTo>
                          <a:pt x="88" y="803"/>
                          <a:pt x="83" y="796"/>
                          <a:pt x="82" y="791"/>
                        </a:cubicBezTo>
                        <a:cubicBezTo>
                          <a:pt x="82" y="787"/>
                          <a:pt x="82" y="787"/>
                          <a:pt x="82" y="787"/>
                        </a:cubicBezTo>
                        <a:cubicBezTo>
                          <a:pt x="82" y="787"/>
                          <a:pt x="82" y="787"/>
                          <a:pt x="82" y="787"/>
                        </a:cubicBezTo>
                        <a:cubicBezTo>
                          <a:pt x="82" y="784"/>
                          <a:pt x="84" y="782"/>
                          <a:pt x="86" y="782"/>
                        </a:cubicBezTo>
                        <a:cubicBezTo>
                          <a:pt x="94" y="782"/>
                          <a:pt x="91" y="790"/>
                          <a:pt x="98" y="790"/>
                        </a:cubicBezTo>
                        <a:cubicBezTo>
                          <a:pt x="112" y="725"/>
                          <a:pt x="112" y="725"/>
                          <a:pt x="112" y="725"/>
                        </a:cubicBezTo>
                        <a:cubicBezTo>
                          <a:pt x="112" y="718"/>
                          <a:pt x="112" y="718"/>
                          <a:pt x="112" y="718"/>
                        </a:cubicBezTo>
                        <a:cubicBezTo>
                          <a:pt x="111" y="718"/>
                          <a:pt x="109" y="717"/>
                          <a:pt x="108" y="718"/>
                        </a:cubicBezTo>
                        <a:cubicBezTo>
                          <a:pt x="105" y="719"/>
                          <a:pt x="105" y="723"/>
                          <a:pt x="102" y="723"/>
                        </a:cubicBezTo>
                        <a:cubicBezTo>
                          <a:pt x="98" y="723"/>
                          <a:pt x="95" y="713"/>
                          <a:pt x="95" y="708"/>
                        </a:cubicBezTo>
                        <a:cubicBezTo>
                          <a:pt x="95" y="699"/>
                          <a:pt x="98" y="696"/>
                          <a:pt x="100" y="688"/>
                        </a:cubicBezTo>
                        <a:cubicBezTo>
                          <a:pt x="103" y="688"/>
                          <a:pt x="104" y="687"/>
                          <a:pt x="104" y="685"/>
                        </a:cubicBezTo>
                        <a:cubicBezTo>
                          <a:pt x="104" y="683"/>
                          <a:pt x="102" y="680"/>
                          <a:pt x="102" y="680"/>
                        </a:cubicBezTo>
                        <a:cubicBezTo>
                          <a:pt x="100" y="680"/>
                          <a:pt x="99" y="668"/>
                          <a:pt x="99" y="665"/>
                        </a:cubicBezTo>
                        <a:cubicBezTo>
                          <a:pt x="99" y="655"/>
                          <a:pt x="106" y="645"/>
                          <a:pt x="109" y="639"/>
                        </a:cubicBezTo>
                        <a:cubicBezTo>
                          <a:pt x="111" y="635"/>
                          <a:pt x="112" y="629"/>
                          <a:pt x="114" y="626"/>
                        </a:cubicBezTo>
                        <a:cubicBezTo>
                          <a:pt x="116" y="624"/>
                          <a:pt x="118" y="625"/>
                          <a:pt x="118" y="623"/>
                        </a:cubicBezTo>
                        <a:cubicBezTo>
                          <a:pt x="121" y="613"/>
                          <a:pt x="121" y="605"/>
                          <a:pt x="124" y="595"/>
                        </a:cubicBezTo>
                        <a:cubicBezTo>
                          <a:pt x="124" y="562"/>
                          <a:pt x="124" y="562"/>
                          <a:pt x="124" y="562"/>
                        </a:cubicBezTo>
                        <a:cubicBezTo>
                          <a:pt x="121" y="554"/>
                          <a:pt x="126" y="548"/>
                          <a:pt x="126" y="541"/>
                        </a:cubicBezTo>
                        <a:cubicBezTo>
                          <a:pt x="126" y="524"/>
                          <a:pt x="136" y="513"/>
                          <a:pt x="136" y="498"/>
                        </a:cubicBezTo>
                        <a:cubicBezTo>
                          <a:pt x="136" y="497"/>
                          <a:pt x="136" y="495"/>
                          <a:pt x="136" y="494"/>
                        </a:cubicBezTo>
                        <a:cubicBezTo>
                          <a:pt x="136" y="491"/>
                          <a:pt x="138" y="483"/>
                          <a:pt x="139" y="478"/>
                        </a:cubicBezTo>
                        <a:cubicBezTo>
                          <a:pt x="139" y="465"/>
                          <a:pt x="139" y="465"/>
                          <a:pt x="139" y="459"/>
                        </a:cubicBezTo>
                        <a:cubicBezTo>
                          <a:pt x="139" y="453"/>
                          <a:pt x="143" y="441"/>
                          <a:pt x="143" y="434"/>
                        </a:cubicBezTo>
                        <a:cubicBezTo>
                          <a:pt x="143" y="429"/>
                          <a:pt x="141" y="403"/>
                          <a:pt x="140" y="399"/>
                        </a:cubicBezTo>
                        <a:cubicBezTo>
                          <a:pt x="136" y="388"/>
                          <a:pt x="128" y="381"/>
                          <a:pt x="121" y="377"/>
                        </a:cubicBezTo>
                        <a:cubicBezTo>
                          <a:pt x="114" y="374"/>
                          <a:pt x="109" y="375"/>
                          <a:pt x="104" y="370"/>
                        </a:cubicBezTo>
                        <a:cubicBezTo>
                          <a:pt x="99" y="365"/>
                          <a:pt x="96" y="363"/>
                          <a:pt x="90" y="362"/>
                        </a:cubicBezTo>
                        <a:cubicBezTo>
                          <a:pt x="78" y="358"/>
                          <a:pt x="72" y="351"/>
                          <a:pt x="64" y="343"/>
                        </a:cubicBezTo>
                        <a:cubicBezTo>
                          <a:pt x="60" y="340"/>
                          <a:pt x="62" y="335"/>
                          <a:pt x="62" y="330"/>
                        </a:cubicBezTo>
                        <a:cubicBezTo>
                          <a:pt x="62" y="323"/>
                          <a:pt x="55" y="319"/>
                          <a:pt x="53" y="313"/>
                        </a:cubicBezTo>
                        <a:cubicBezTo>
                          <a:pt x="50" y="302"/>
                          <a:pt x="41" y="294"/>
                          <a:pt x="38" y="285"/>
                        </a:cubicBezTo>
                        <a:cubicBezTo>
                          <a:pt x="35" y="275"/>
                          <a:pt x="32" y="269"/>
                          <a:pt x="28" y="261"/>
                        </a:cubicBezTo>
                        <a:cubicBezTo>
                          <a:pt x="27" y="258"/>
                          <a:pt x="24" y="259"/>
                          <a:pt x="23" y="257"/>
                        </a:cubicBezTo>
                        <a:cubicBezTo>
                          <a:pt x="20" y="254"/>
                          <a:pt x="19" y="248"/>
                          <a:pt x="17" y="245"/>
                        </a:cubicBezTo>
                        <a:cubicBezTo>
                          <a:pt x="16" y="242"/>
                          <a:pt x="12" y="243"/>
                          <a:pt x="11" y="242"/>
                        </a:cubicBezTo>
                        <a:cubicBezTo>
                          <a:pt x="6" y="237"/>
                          <a:pt x="0" y="228"/>
                          <a:pt x="0" y="220"/>
                        </a:cubicBezTo>
                        <a:cubicBezTo>
                          <a:pt x="0" y="215"/>
                          <a:pt x="3" y="209"/>
                          <a:pt x="5" y="207"/>
                        </a:cubicBezTo>
                        <a:cubicBezTo>
                          <a:pt x="8" y="200"/>
                          <a:pt x="16" y="198"/>
                          <a:pt x="18" y="191"/>
                        </a:cubicBezTo>
                        <a:cubicBezTo>
                          <a:pt x="14" y="189"/>
                          <a:pt x="15" y="191"/>
                          <a:pt x="12" y="191"/>
                        </a:cubicBezTo>
                        <a:cubicBezTo>
                          <a:pt x="5" y="191"/>
                          <a:pt x="5" y="182"/>
                          <a:pt x="5" y="176"/>
                        </a:cubicBezTo>
                        <a:cubicBezTo>
                          <a:pt x="5" y="166"/>
                          <a:pt x="16" y="168"/>
                          <a:pt x="14" y="148"/>
                        </a:cubicBezTo>
                        <a:cubicBezTo>
                          <a:pt x="26" y="148"/>
                          <a:pt x="29" y="136"/>
                          <a:pt x="32" y="129"/>
                        </a:cubicBezTo>
                        <a:cubicBezTo>
                          <a:pt x="37" y="119"/>
                          <a:pt x="49" y="123"/>
                          <a:pt x="51" y="111"/>
                        </a:cubicBezTo>
                        <a:cubicBezTo>
                          <a:pt x="49" y="110"/>
                          <a:pt x="47" y="107"/>
                          <a:pt x="47" y="106"/>
                        </a:cubicBezTo>
                        <a:cubicBezTo>
                          <a:pt x="49" y="103"/>
                          <a:pt x="49" y="103"/>
                          <a:pt x="49" y="103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</p:grpSp>
            <p:grpSp>
              <p:nvGrpSpPr>
                <p:cNvPr id="262" name="Group 277">
                  <a:extLst>
                    <a:ext uri="{FF2B5EF4-FFF2-40B4-BE49-F238E27FC236}">
                      <a16:creationId xmlns:a16="http://schemas.microsoft.com/office/drawing/2014/main" id="{97F910E0-F8AC-DD31-6BB3-4630643980B3}"/>
                    </a:ext>
                  </a:extLst>
                </p:cNvPr>
                <p:cNvGrpSpPr/>
                <p:nvPr/>
              </p:nvGrpSpPr>
              <p:grpSpPr>
                <a:xfrm>
                  <a:off x="538789" y="1131575"/>
                  <a:ext cx="2523022" cy="1757766"/>
                  <a:chOff x="1585913" y="960438"/>
                  <a:chExt cx="2590800" cy="1804987"/>
                </a:xfrm>
                <a:grpFill/>
              </p:grpSpPr>
              <p:sp>
                <p:nvSpPr>
                  <p:cNvPr id="366" name="Freeform 21">
                    <a:extLst>
                      <a:ext uri="{FF2B5EF4-FFF2-40B4-BE49-F238E27FC236}">
                        <a16:creationId xmlns:a16="http://schemas.microsoft.com/office/drawing/2014/main" id="{4D1F0A11-5280-D173-BA8A-B12EC3A22C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59150" y="2703513"/>
                    <a:ext cx="12700" cy="14288"/>
                  </a:xfrm>
                  <a:custGeom>
                    <a:avLst/>
                    <a:gdLst/>
                    <a:ahLst/>
                    <a:cxnLst>
                      <a:cxn ang="0">
                        <a:pos x="9" y="4"/>
                      </a:cxn>
                      <a:cxn ang="0">
                        <a:pos x="9" y="0"/>
                      </a:cxn>
                      <a:cxn ang="0">
                        <a:pos x="5" y="0"/>
                      </a:cxn>
                      <a:cxn ang="0">
                        <a:pos x="0" y="9"/>
                      </a:cxn>
                      <a:cxn ang="0">
                        <a:pos x="4" y="9"/>
                      </a:cxn>
                      <a:cxn ang="0">
                        <a:pos x="9" y="4"/>
                      </a:cxn>
                    </a:cxnLst>
                    <a:rect l="0" t="0" r="r" b="b"/>
                    <a:pathLst>
                      <a:path w="9" h="11">
                        <a:moveTo>
                          <a:pt x="9" y="4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8" y="0"/>
                          <a:pt x="6" y="0"/>
                          <a:pt x="5" y="0"/>
                        </a:cubicBezTo>
                        <a:cubicBezTo>
                          <a:pt x="2" y="0"/>
                          <a:pt x="0" y="5"/>
                          <a:pt x="0" y="9"/>
                        </a:cubicBezTo>
                        <a:cubicBezTo>
                          <a:pt x="0" y="11"/>
                          <a:pt x="2" y="9"/>
                          <a:pt x="4" y="9"/>
                        </a:cubicBezTo>
                        <a:cubicBezTo>
                          <a:pt x="6" y="9"/>
                          <a:pt x="8" y="5"/>
                          <a:pt x="9" y="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67" name="Freeform 39">
                    <a:extLst>
                      <a:ext uri="{FF2B5EF4-FFF2-40B4-BE49-F238E27FC236}">
                        <a16:creationId xmlns:a16="http://schemas.microsoft.com/office/drawing/2014/main" id="{E5DE63E0-E082-4174-E494-2367C7165B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89388" y="1552575"/>
                    <a:ext cx="169863" cy="77788"/>
                  </a:xfrm>
                  <a:custGeom>
                    <a:avLst/>
                    <a:gdLst/>
                    <a:ahLst/>
                    <a:cxnLst>
                      <a:cxn ang="0">
                        <a:pos x="127" y="31"/>
                      </a:cxn>
                      <a:cxn ang="0">
                        <a:pos x="108" y="47"/>
                      </a:cxn>
                      <a:cxn ang="0">
                        <a:pos x="74" y="58"/>
                      </a:cxn>
                      <a:cxn ang="0">
                        <a:pos x="34" y="50"/>
                      </a:cxn>
                      <a:cxn ang="0">
                        <a:pos x="14" y="42"/>
                      </a:cxn>
                      <a:cxn ang="0">
                        <a:pos x="18" y="40"/>
                      </a:cxn>
                      <a:cxn ang="0">
                        <a:pos x="21" y="27"/>
                      </a:cxn>
                      <a:cxn ang="0">
                        <a:pos x="2" y="25"/>
                      </a:cxn>
                      <a:cxn ang="0">
                        <a:pos x="25" y="21"/>
                      </a:cxn>
                      <a:cxn ang="0">
                        <a:pos x="23" y="18"/>
                      </a:cxn>
                      <a:cxn ang="0">
                        <a:pos x="0" y="8"/>
                      </a:cxn>
                      <a:cxn ang="0">
                        <a:pos x="9" y="9"/>
                      </a:cxn>
                      <a:cxn ang="0">
                        <a:pos x="9" y="5"/>
                      </a:cxn>
                      <a:cxn ang="0">
                        <a:pos x="17" y="0"/>
                      </a:cxn>
                      <a:cxn ang="0">
                        <a:pos x="21" y="0"/>
                      </a:cxn>
                      <a:cxn ang="0">
                        <a:pos x="23" y="7"/>
                      </a:cxn>
                      <a:cxn ang="0">
                        <a:pos x="30" y="16"/>
                      </a:cxn>
                      <a:cxn ang="0">
                        <a:pos x="38" y="13"/>
                      </a:cxn>
                      <a:cxn ang="0">
                        <a:pos x="38" y="8"/>
                      </a:cxn>
                      <a:cxn ang="0">
                        <a:pos x="44" y="12"/>
                      </a:cxn>
                      <a:cxn ang="0">
                        <a:pos x="54" y="9"/>
                      </a:cxn>
                      <a:cxn ang="0">
                        <a:pos x="60" y="12"/>
                      </a:cxn>
                      <a:cxn ang="0">
                        <a:pos x="60" y="8"/>
                      </a:cxn>
                      <a:cxn ang="0">
                        <a:pos x="74" y="9"/>
                      </a:cxn>
                      <a:cxn ang="0">
                        <a:pos x="89" y="8"/>
                      </a:cxn>
                      <a:cxn ang="0">
                        <a:pos x="91" y="1"/>
                      </a:cxn>
                      <a:cxn ang="0">
                        <a:pos x="96" y="1"/>
                      </a:cxn>
                      <a:cxn ang="0">
                        <a:pos x="104" y="7"/>
                      </a:cxn>
                      <a:cxn ang="0">
                        <a:pos x="115" y="4"/>
                      </a:cxn>
                      <a:cxn ang="0">
                        <a:pos x="112" y="8"/>
                      </a:cxn>
                      <a:cxn ang="0">
                        <a:pos x="128" y="30"/>
                      </a:cxn>
                      <a:cxn ang="0">
                        <a:pos x="127" y="31"/>
                      </a:cxn>
                    </a:cxnLst>
                    <a:rect l="0" t="0" r="r" b="b"/>
                    <a:pathLst>
                      <a:path w="128" h="58">
                        <a:moveTo>
                          <a:pt x="127" y="31"/>
                        </a:moveTo>
                        <a:cubicBezTo>
                          <a:pt x="124" y="38"/>
                          <a:pt x="113" y="45"/>
                          <a:pt x="108" y="47"/>
                        </a:cubicBezTo>
                        <a:cubicBezTo>
                          <a:pt x="97" y="51"/>
                          <a:pt x="89" y="58"/>
                          <a:pt x="74" y="58"/>
                        </a:cubicBezTo>
                        <a:cubicBezTo>
                          <a:pt x="57" y="58"/>
                          <a:pt x="46" y="54"/>
                          <a:pt x="34" y="50"/>
                        </a:cubicBezTo>
                        <a:cubicBezTo>
                          <a:pt x="28" y="49"/>
                          <a:pt x="24" y="42"/>
                          <a:pt x="14" y="42"/>
                        </a:cubicBezTo>
                        <a:cubicBezTo>
                          <a:pt x="16" y="41"/>
                          <a:pt x="17" y="40"/>
                          <a:pt x="18" y="40"/>
                        </a:cubicBezTo>
                        <a:cubicBezTo>
                          <a:pt x="18" y="34"/>
                          <a:pt x="20" y="32"/>
                          <a:pt x="21" y="27"/>
                        </a:cubicBezTo>
                        <a:cubicBezTo>
                          <a:pt x="14" y="25"/>
                          <a:pt x="6" y="30"/>
                          <a:pt x="2" y="25"/>
                        </a:cubicBezTo>
                        <a:cubicBezTo>
                          <a:pt x="8" y="25"/>
                          <a:pt x="20" y="23"/>
                          <a:pt x="25" y="21"/>
                        </a:cubicBezTo>
                        <a:cubicBezTo>
                          <a:pt x="23" y="20"/>
                          <a:pt x="23" y="19"/>
                          <a:pt x="23" y="18"/>
                        </a:cubicBezTo>
                        <a:cubicBezTo>
                          <a:pt x="18" y="18"/>
                          <a:pt x="1" y="13"/>
                          <a:pt x="0" y="8"/>
                        </a:cubicBezTo>
                        <a:cubicBezTo>
                          <a:pt x="4" y="7"/>
                          <a:pt x="7" y="8"/>
                          <a:pt x="9" y="9"/>
                        </a:cubicBezTo>
                        <a:cubicBezTo>
                          <a:pt x="9" y="8"/>
                          <a:pt x="9" y="7"/>
                          <a:pt x="9" y="5"/>
                        </a:cubicBezTo>
                        <a:cubicBezTo>
                          <a:pt x="13" y="5"/>
                          <a:pt x="14" y="0"/>
                          <a:pt x="17" y="0"/>
                        </a:cubicBezTo>
                        <a:cubicBezTo>
                          <a:pt x="18" y="0"/>
                          <a:pt x="19" y="0"/>
                          <a:pt x="21" y="0"/>
                        </a:cubicBezTo>
                        <a:cubicBezTo>
                          <a:pt x="21" y="3"/>
                          <a:pt x="23" y="4"/>
                          <a:pt x="23" y="7"/>
                        </a:cubicBezTo>
                        <a:cubicBezTo>
                          <a:pt x="23" y="10"/>
                          <a:pt x="27" y="16"/>
                          <a:pt x="30" y="16"/>
                        </a:cubicBezTo>
                        <a:cubicBezTo>
                          <a:pt x="33" y="16"/>
                          <a:pt x="36" y="14"/>
                          <a:pt x="38" y="13"/>
                        </a:cubicBezTo>
                        <a:cubicBezTo>
                          <a:pt x="37" y="10"/>
                          <a:pt x="37" y="9"/>
                          <a:pt x="38" y="8"/>
                        </a:cubicBezTo>
                        <a:cubicBezTo>
                          <a:pt x="40" y="9"/>
                          <a:pt x="41" y="12"/>
                          <a:pt x="44" y="12"/>
                        </a:cubicBezTo>
                        <a:cubicBezTo>
                          <a:pt x="54" y="9"/>
                          <a:pt x="54" y="9"/>
                          <a:pt x="54" y="9"/>
                        </a:cubicBezTo>
                        <a:cubicBezTo>
                          <a:pt x="58" y="10"/>
                          <a:pt x="59" y="11"/>
                          <a:pt x="60" y="12"/>
                        </a:cubicBezTo>
                        <a:cubicBezTo>
                          <a:pt x="60" y="11"/>
                          <a:pt x="60" y="9"/>
                          <a:pt x="60" y="8"/>
                        </a:cubicBezTo>
                        <a:cubicBezTo>
                          <a:pt x="67" y="8"/>
                          <a:pt x="70" y="9"/>
                          <a:pt x="74" y="9"/>
                        </a:cubicBezTo>
                        <a:cubicBezTo>
                          <a:pt x="80" y="9"/>
                          <a:pt x="85" y="4"/>
                          <a:pt x="89" y="8"/>
                        </a:cubicBezTo>
                        <a:cubicBezTo>
                          <a:pt x="89" y="4"/>
                          <a:pt x="90" y="3"/>
                          <a:pt x="91" y="1"/>
                        </a:cubicBezTo>
                        <a:cubicBezTo>
                          <a:pt x="94" y="2"/>
                          <a:pt x="94" y="2"/>
                          <a:pt x="96" y="1"/>
                        </a:cubicBezTo>
                        <a:cubicBezTo>
                          <a:pt x="96" y="6"/>
                          <a:pt x="100" y="7"/>
                          <a:pt x="104" y="7"/>
                        </a:cubicBezTo>
                        <a:cubicBezTo>
                          <a:pt x="108" y="7"/>
                          <a:pt x="111" y="4"/>
                          <a:pt x="115" y="4"/>
                        </a:cubicBezTo>
                        <a:cubicBezTo>
                          <a:pt x="113" y="5"/>
                          <a:pt x="112" y="7"/>
                          <a:pt x="112" y="8"/>
                        </a:cubicBezTo>
                        <a:cubicBezTo>
                          <a:pt x="112" y="21"/>
                          <a:pt x="128" y="18"/>
                          <a:pt x="128" y="30"/>
                        </a:cubicBezTo>
                        <a:lnTo>
                          <a:pt x="127" y="31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68" name="Freeform 40">
                    <a:extLst>
                      <a:ext uri="{FF2B5EF4-FFF2-40B4-BE49-F238E27FC236}">
                        <a16:creationId xmlns:a16="http://schemas.microsoft.com/office/drawing/2014/main" id="{76A0CFC5-30DE-B2EA-45AB-ED38EB5523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71800" y="2487613"/>
                    <a:ext cx="174625" cy="60325"/>
                  </a:xfrm>
                  <a:custGeom>
                    <a:avLst/>
                    <a:gdLst/>
                    <a:ahLst/>
                    <a:cxnLst>
                      <a:cxn ang="0">
                        <a:pos x="131" y="40"/>
                      </a:cxn>
                      <a:cxn ang="0">
                        <a:pos x="114" y="45"/>
                      </a:cxn>
                      <a:cxn ang="0">
                        <a:pos x="88" y="42"/>
                      </a:cxn>
                      <a:cxn ang="0">
                        <a:pos x="88" y="39"/>
                      </a:cxn>
                      <a:cxn ang="0">
                        <a:pos x="93" y="35"/>
                      </a:cxn>
                      <a:cxn ang="0">
                        <a:pos x="78" y="26"/>
                      </a:cxn>
                      <a:cxn ang="0">
                        <a:pos x="73" y="22"/>
                      </a:cxn>
                      <a:cxn ang="0">
                        <a:pos x="64" y="22"/>
                      </a:cxn>
                      <a:cxn ang="0">
                        <a:pos x="48" y="15"/>
                      </a:cxn>
                      <a:cxn ang="0">
                        <a:pos x="35" y="15"/>
                      </a:cxn>
                      <a:cxn ang="0">
                        <a:pos x="34" y="10"/>
                      </a:cxn>
                      <a:cxn ang="0">
                        <a:pos x="28" y="9"/>
                      </a:cxn>
                      <a:cxn ang="0">
                        <a:pos x="4" y="20"/>
                      </a:cxn>
                      <a:cxn ang="0">
                        <a:pos x="0" y="20"/>
                      </a:cxn>
                      <a:cxn ang="0">
                        <a:pos x="36" y="0"/>
                      </a:cxn>
                      <a:cxn ang="0">
                        <a:pos x="79" y="11"/>
                      </a:cxn>
                      <a:cxn ang="0">
                        <a:pos x="86" y="17"/>
                      </a:cxn>
                      <a:cxn ang="0">
                        <a:pos x="114" y="28"/>
                      </a:cxn>
                      <a:cxn ang="0">
                        <a:pos x="114" y="31"/>
                      </a:cxn>
                      <a:cxn ang="0">
                        <a:pos x="120" y="31"/>
                      </a:cxn>
                      <a:cxn ang="0">
                        <a:pos x="131" y="40"/>
                      </a:cxn>
                    </a:cxnLst>
                    <a:rect l="0" t="0" r="r" b="b"/>
                    <a:pathLst>
                      <a:path w="131" h="45">
                        <a:moveTo>
                          <a:pt x="131" y="40"/>
                        </a:moveTo>
                        <a:cubicBezTo>
                          <a:pt x="127" y="45"/>
                          <a:pt x="119" y="45"/>
                          <a:pt x="114" y="45"/>
                        </a:cubicBezTo>
                        <a:cubicBezTo>
                          <a:pt x="104" y="45"/>
                          <a:pt x="97" y="42"/>
                          <a:pt x="88" y="42"/>
                        </a:cubicBezTo>
                        <a:cubicBezTo>
                          <a:pt x="88" y="41"/>
                          <a:pt x="88" y="40"/>
                          <a:pt x="88" y="39"/>
                        </a:cubicBezTo>
                        <a:cubicBezTo>
                          <a:pt x="90" y="39"/>
                          <a:pt x="92" y="38"/>
                          <a:pt x="93" y="35"/>
                        </a:cubicBezTo>
                        <a:cubicBezTo>
                          <a:pt x="86" y="32"/>
                          <a:pt x="79" y="33"/>
                          <a:pt x="78" y="26"/>
                        </a:cubicBezTo>
                        <a:cubicBezTo>
                          <a:pt x="74" y="26"/>
                          <a:pt x="75" y="23"/>
                          <a:pt x="73" y="22"/>
                        </a:cubicBezTo>
                        <a:cubicBezTo>
                          <a:pt x="69" y="20"/>
                          <a:pt x="67" y="22"/>
                          <a:pt x="64" y="22"/>
                        </a:cubicBezTo>
                        <a:cubicBezTo>
                          <a:pt x="57" y="22"/>
                          <a:pt x="54" y="15"/>
                          <a:pt x="48" y="15"/>
                        </a:cubicBezTo>
                        <a:cubicBezTo>
                          <a:pt x="35" y="15"/>
                          <a:pt x="35" y="15"/>
                          <a:pt x="35" y="15"/>
                        </a:cubicBezTo>
                        <a:cubicBezTo>
                          <a:pt x="33" y="13"/>
                          <a:pt x="33" y="12"/>
                          <a:pt x="34" y="10"/>
                        </a:cubicBezTo>
                        <a:cubicBezTo>
                          <a:pt x="33" y="9"/>
                          <a:pt x="30" y="9"/>
                          <a:pt x="28" y="9"/>
                        </a:cubicBezTo>
                        <a:cubicBezTo>
                          <a:pt x="20" y="9"/>
                          <a:pt x="8" y="15"/>
                          <a:pt x="4" y="20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ubicBezTo>
                          <a:pt x="7" y="8"/>
                          <a:pt x="16" y="0"/>
                          <a:pt x="36" y="0"/>
                        </a:cubicBezTo>
                        <a:cubicBezTo>
                          <a:pt x="55" y="0"/>
                          <a:pt x="64" y="11"/>
                          <a:pt x="79" y="11"/>
                        </a:cubicBezTo>
                        <a:cubicBezTo>
                          <a:pt x="82" y="11"/>
                          <a:pt x="86" y="16"/>
                          <a:pt x="86" y="17"/>
                        </a:cubicBezTo>
                        <a:cubicBezTo>
                          <a:pt x="93" y="23"/>
                          <a:pt x="104" y="28"/>
                          <a:pt x="114" y="28"/>
                        </a:cubicBezTo>
                        <a:cubicBezTo>
                          <a:pt x="114" y="28"/>
                          <a:pt x="113" y="30"/>
                          <a:pt x="114" y="31"/>
                        </a:cubicBezTo>
                        <a:cubicBezTo>
                          <a:pt x="120" y="31"/>
                          <a:pt x="120" y="31"/>
                          <a:pt x="120" y="31"/>
                        </a:cubicBezTo>
                        <a:cubicBezTo>
                          <a:pt x="125" y="32"/>
                          <a:pt x="127" y="39"/>
                          <a:pt x="131" y="4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69" name="Freeform 41">
                    <a:extLst>
                      <a:ext uri="{FF2B5EF4-FFF2-40B4-BE49-F238E27FC236}">
                        <a16:creationId xmlns:a16="http://schemas.microsoft.com/office/drawing/2014/main" id="{BED99D01-EAFF-BC9D-E983-54C26F0781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95613" y="2509838"/>
                    <a:ext cx="9525" cy="11113"/>
                  </a:xfrm>
                  <a:custGeom>
                    <a:avLst/>
                    <a:gdLst/>
                    <a:ahLst/>
                    <a:cxnLst>
                      <a:cxn ang="0">
                        <a:pos x="6" y="0"/>
                      </a:cxn>
                      <a:cxn ang="0">
                        <a:pos x="6" y="7"/>
                      </a:cxn>
                      <a:cxn ang="0">
                        <a:pos x="0" y="7"/>
                      </a:cxn>
                      <a:cxn ang="0">
                        <a:pos x="4" y="3"/>
                      </a:cxn>
                      <a:cxn ang="0">
                        <a:pos x="4" y="0"/>
                      </a:cxn>
                      <a:cxn ang="0">
                        <a:pos x="5" y="0"/>
                      </a:cxn>
                      <a:cxn ang="0">
                        <a:pos x="6" y="0"/>
                      </a:cxn>
                    </a:cxnLst>
                    <a:rect l="0" t="0" r="r" b="b"/>
                    <a:pathLst>
                      <a:path w="7" h="8">
                        <a:moveTo>
                          <a:pt x="6" y="0"/>
                        </a:moveTo>
                        <a:cubicBezTo>
                          <a:pt x="6" y="3"/>
                          <a:pt x="7" y="5"/>
                          <a:pt x="6" y="7"/>
                        </a:cubicBezTo>
                        <a:cubicBezTo>
                          <a:pt x="5" y="7"/>
                          <a:pt x="0" y="8"/>
                          <a:pt x="0" y="7"/>
                        </a:cubicBezTo>
                        <a:cubicBezTo>
                          <a:pt x="0" y="4"/>
                          <a:pt x="2" y="3"/>
                          <a:pt x="4" y="3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70" name="Freeform 42">
                    <a:extLst>
                      <a:ext uri="{FF2B5EF4-FFF2-40B4-BE49-F238E27FC236}">
                        <a16:creationId xmlns:a16="http://schemas.microsoft.com/office/drawing/2014/main" id="{48E5CCA8-3EBB-C08C-6FDC-696497B054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82925" y="2568575"/>
                    <a:ext cx="28575" cy="14288"/>
                  </a:xfrm>
                  <a:custGeom>
                    <a:avLst/>
                    <a:gdLst/>
                    <a:ahLst/>
                    <a:cxnLst>
                      <a:cxn ang="0">
                        <a:pos x="18" y="3"/>
                      </a:cxn>
                      <a:cxn ang="0">
                        <a:pos x="22" y="7"/>
                      </a:cxn>
                      <a:cxn ang="0">
                        <a:pos x="7" y="10"/>
                      </a:cxn>
                      <a:cxn ang="0">
                        <a:pos x="0" y="3"/>
                      </a:cxn>
                      <a:cxn ang="0">
                        <a:pos x="5" y="0"/>
                      </a:cxn>
                      <a:cxn ang="0">
                        <a:pos x="19" y="4"/>
                      </a:cxn>
                      <a:cxn ang="0">
                        <a:pos x="18" y="3"/>
                      </a:cxn>
                    </a:cxnLst>
                    <a:rect l="0" t="0" r="r" b="b"/>
                    <a:pathLst>
                      <a:path w="22" h="10">
                        <a:moveTo>
                          <a:pt x="18" y="3"/>
                        </a:moveTo>
                        <a:cubicBezTo>
                          <a:pt x="21" y="4"/>
                          <a:pt x="22" y="5"/>
                          <a:pt x="22" y="7"/>
                        </a:cubicBezTo>
                        <a:cubicBezTo>
                          <a:pt x="17" y="8"/>
                          <a:pt x="13" y="10"/>
                          <a:pt x="7" y="10"/>
                        </a:cubicBezTo>
                        <a:cubicBezTo>
                          <a:pt x="4" y="10"/>
                          <a:pt x="0" y="7"/>
                          <a:pt x="0" y="3"/>
                        </a:cubicBezTo>
                        <a:cubicBezTo>
                          <a:pt x="0" y="1"/>
                          <a:pt x="3" y="0"/>
                          <a:pt x="5" y="0"/>
                        </a:cubicBezTo>
                        <a:cubicBezTo>
                          <a:pt x="10" y="0"/>
                          <a:pt x="16" y="3"/>
                          <a:pt x="19" y="4"/>
                        </a:cubicBezTo>
                        <a:lnTo>
                          <a:pt x="18" y="3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71" name="Freeform 43">
                    <a:extLst>
                      <a:ext uri="{FF2B5EF4-FFF2-40B4-BE49-F238E27FC236}">
                        <a16:creationId xmlns:a16="http://schemas.microsoft.com/office/drawing/2014/main" id="{9D7A8388-1ADD-A938-4B58-1DF59FF78A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67075" y="2568575"/>
                    <a:ext cx="23813" cy="9525"/>
                  </a:xfrm>
                  <a:custGeom>
                    <a:avLst/>
                    <a:gdLst/>
                    <a:ahLst/>
                    <a:cxnLst>
                      <a:cxn ang="0">
                        <a:pos x="18" y="4"/>
                      </a:cxn>
                      <a:cxn ang="0">
                        <a:pos x="11" y="7"/>
                      </a:cxn>
                      <a:cxn ang="0">
                        <a:pos x="0" y="2"/>
                      </a:cxn>
                      <a:cxn ang="0">
                        <a:pos x="5" y="0"/>
                      </a:cxn>
                      <a:cxn ang="0">
                        <a:pos x="18" y="4"/>
                      </a:cxn>
                    </a:cxnLst>
                    <a:rect l="0" t="0" r="r" b="b"/>
                    <a:pathLst>
                      <a:path w="18" h="7">
                        <a:moveTo>
                          <a:pt x="18" y="4"/>
                        </a:moveTo>
                        <a:cubicBezTo>
                          <a:pt x="17" y="7"/>
                          <a:pt x="14" y="7"/>
                          <a:pt x="11" y="7"/>
                        </a:cubicBezTo>
                        <a:cubicBezTo>
                          <a:pt x="6" y="7"/>
                          <a:pt x="0" y="7"/>
                          <a:pt x="0" y="2"/>
                        </a:cubicBezTo>
                        <a:cubicBezTo>
                          <a:pt x="0" y="0"/>
                          <a:pt x="4" y="0"/>
                          <a:pt x="5" y="0"/>
                        </a:cubicBezTo>
                        <a:cubicBezTo>
                          <a:pt x="6" y="0"/>
                          <a:pt x="17" y="2"/>
                          <a:pt x="18" y="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72" name="Freeform 44">
                    <a:extLst>
                      <a:ext uri="{FF2B5EF4-FFF2-40B4-BE49-F238E27FC236}">
                        <a16:creationId xmlns:a16="http://schemas.microsoft.com/office/drawing/2014/main" id="{7F7FF267-2F6C-5973-7B7A-6CAACFD732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46425" y="2543175"/>
                    <a:ext cx="100013" cy="39688"/>
                  </a:xfrm>
                  <a:custGeom>
                    <a:avLst/>
                    <a:gdLst/>
                    <a:ahLst/>
                    <a:cxnLst>
                      <a:cxn ang="0">
                        <a:pos x="64" y="11"/>
                      </a:cxn>
                      <a:cxn ang="0">
                        <a:pos x="75" y="21"/>
                      </a:cxn>
                      <a:cxn ang="0">
                        <a:pos x="59" y="21"/>
                      </a:cxn>
                      <a:cxn ang="0">
                        <a:pos x="51" y="24"/>
                      </a:cxn>
                      <a:cxn ang="0">
                        <a:pos x="47" y="22"/>
                      </a:cxn>
                      <a:cxn ang="0">
                        <a:pos x="37" y="30"/>
                      </a:cxn>
                      <a:cxn ang="0">
                        <a:pos x="31" y="24"/>
                      </a:cxn>
                      <a:cxn ang="0">
                        <a:pos x="11" y="23"/>
                      </a:cxn>
                      <a:cxn ang="0">
                        <a:pos x="6" y="23"/>
                      </a:cxn>
                      <a:cxn ang="0">
                        <a:pos x="6" y="27"/>
                      </a:cxn>
                      <a:cxn ang="0">
                        <a:pos x="0" y="19"/>
                      </a:cxn>
                      <a:cxn ang="0">
                        <a:pos x="3" y="18"/>
                      </a:cxn>
                      <a:cxn ang="0">
                        <a:pos x="22" y="17"/>
                      </a:cxn>
                      <a:cxn ang="0">
                        <a:pos x="19" y="8"/>
                      </a:cxn>
                      <a:cxn ang="0">
                        <a:pos x="14" y="3"/>
                      </a:cxn>
                      <a:cxn ang="0">
                        <a:pos x="17" y="0"/>
                      </a:cxn>
                      <a:cxn ang="0">
                        <a:pos x="28" y="3"/>
                      </a:cxn>
                      <a:cxn ang="0">
                        <a:pos x="41" y="1"/>
                      </a:cxn>
                      <a:cxn ang="0">
                        <a:pos x="66" y="13"/>
                      </a:cxn>
                      <a:cxn ang="0">
                        <a:pos x="64" y="11"/>
                      </a:cxn>
                    </a:cxnLst>
                    <a:rect l="0" t="0" r="r" b="b"/>
                    <a:pathLst>
                      <a:path w="75" h="30">
                        <a:moveTo>
                          <a:pt x="64" y="11"/>
                        </a:moveTo>
                        <a:cubicBezTo>
                          <a:pt x="68" y="15"/>
                          <a:pt x="72" y="16"/>
                          <a:pt x="75" y="21"/>
                        </a:cubicBezTo>
                        <a:cubicBezTo>
                          <a:pt x="59" y="21"/>
                          <a:pt x="59" y="21"/>
                          <a:pt x="59" y="21"/>
                        </a:cubicBezTo>
                        <a:cubicBezTo>
                          <a:pt x="56" y="23"/>
                          <a:pt x="54" y="24"/>
                          <a:pt x="51" y="24"/>
                        </a:cubicBezTo>
                        <a:cubicBezTo>
                          <a:pt x="49" y="24"/>
                          <a:pt x="49" y="22"/>
                          <a:pt x="47" y="22"/>
                        </a:cubicBezTo>
                        <a:cubicBezTo>
                          <a:pt x="41" y="22"/>
                          <a:pt x="41" y="30"/>
                          <a:pt x="37" y="30"/>
                        </a:cubicBezTo>
                        <a:cubicBezTo>
                          <a:pt x="33" y="30"/>
                          <a:pt x="34" y="26"/>
                          <a:pt x="31" y="24"/>
                        </a:cubicBezTo>
                        <a:cubicBezTo>
                          <a:pt x="27" y="22"/>
                          <a:pt x="17" y="23"/>
                          <a:pt x="11" y="23"/>
                        </a:cubicBezTo>
                        <a:cubicBezTo>
                          <a:pt x="8" y="23"/>
                          <a:pt x="8" y="24"/>
                          <a:pt x="6" y="23"/>
                        </a:cubicBezTo>
                        <a:cubicBezTo>
                          <a:pt x="6" y="24"/>
                          <a:pt x="6" y="25"/>
                          <a:pt x="6" y="27"/>
                        </a:cubicBezTo>
                        <a:cubicBezTo>
                          <a:pt x="3" y="26"/>
                          <a:pt x="0" y="22"/>
                          <a:pt x="0" y="19"/>
                        </a:cubicBezTo>
                        <a:cubicBezTo>
                          <a:pt x="1" y="19"/>
                          <a:pt x="2" y="18"/>
                          <a:pt x="3" y="18"/>
                        </a:cubicBezTo>
                        <a:cubicBezTo>
                          <a:pt x="13" y="18"/>
                          <a:pt x="17" y="20"/>
                          <a:pt x="22" y="17"/>
                        </a:cubicBezTo>
                        <a:cubicBezTo>
                          <a:pt x="20" y="15"/>
                          <a:pt x="19" y="12"/>
                          <a:pt x="19" y="8"/>
                        </a:cubicBezTo>
                        <a:cubicBezTo>
                          <a:pt x="17" y="8"/>
                          <a:pt x="14" y="6"/>
                          <a:pt x="14" y="3"/>
                        </a:cubicBezTo>
                        <a:cubicBezTo>
                          <a:pt x="14" y="2"/>
                          <a:pt x="16" y="0"/>
                          <a:pt x="17" y="0"/>
                        </a:cubicBezTo>
                        <a:cubicBezTo>
                          <a:pt x="21" y="0"/>
                          <a:pt x="24" y="3"/>
                          <a:pt x="28" y="3"/>
                        </a:cubicBezTo>
                        <a:cubicBezTo>
                          <a:pt x="34" y="3"/>
                          <a:pt x="36" y="1"/>
                          <a:pt x="41" y="1"/>
                        </a:cubicBezTo>
                        <a:cubicBezTo>
                          <a:pt x="55" y="1"/>
                          <a:pt x="58" y="9"/>
                          <a:pt x="66" y="13"/>
                        </a:cubicBezTo>
                        <a:lnTo>
                          <a:pt x="64" y="11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73" name="Freeform 45">
                    <a:extLst>
                      <a:ext uri="{FF2B5EF4-FFF2-40B4-BE49-F238E27FC236}">
                        <a16:creationId xmlns:a16="http://schemas.microsoft.com/office/drawing/2014/main" id="{386596F2-AA68-D8F6-83BD-B58076161C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76575" y="2455863"/>
                    <a:ext cx="9525" cy="11113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7" y="6"/>
                      </a:cxn>
                      <a:cxn ang="0">
                        <a:pos x="5" y="8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7" h="8">
                        <a:moveTo>
                          <a:pt x="2" y="0"/>
                        </a:moveTo>
                        <a:cubicBezTo>
                          <a:pt x="6" y="0"/>
                          <a:pt x="7" y="3"/>
                          <a:pt x="7" y="6"/>
                        </a:cubicBezTo>
                        <a:cubicBezTo>
                          <a:pt x="7" y="7"/>
                          <a:pt x="6" y="8"/>
                          <a:pt x="5" y="8"/>
                        </a:cubicBezTo>
                        <a:cubicBezTo>
                          <a:pt x="0" y="8"/>
                          <a:pt x="0" y="3"/>
                          <a:pt x="0" y="0"/>
                        </a:cubicBezTo>
                        <a:cubicBezTo>
                          <a:pt x="0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74" name="Freeform 46">
                    <a:extLst>
                      <a:ext uri="{FF2B5EF4-FFF2-40B4-BE49-F238E27FC236}">
                        <a16:creationId xmlns:a16="http://schemas.microsoft.com/office/drawing/2014/main" id="{5622224A-D297-91C8-3123-0366035CF6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68638" y="2422525"/>
                    <a:ext cx="14288" cy="4763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6" y="0"/>
                      </a:cxn>
                      <a:cxn ang="0">
                        <a:pos x="11" y="3"/>
                      </a:cxn>
                      <a:cxn ang="0">
                        <a:pos x="0" y="3"/>
                      </a:cxn>
                    </a:cxnLst>
                    <a:rect l="0" t="0" r="r" b="b"/>
                    <a:pathLst>
                      <a:path w="11" h="4">
                        <a:moveTo>
                          <a:pt x="0" y="3"/>
                        </a:moveTo>
                        <a:cubicBezTo>
                          <a:pt x="1" y="2"/>
                          <a:pt x="4" y="0"/>
                          <a:pt x="6" y="0"/>
                        </a:cubicBezTo>
                        <a:cubicBezTo>
                          <a:pt x="9" y="0"/>
                          <a:pt x="10" y="2"/>
                          <a:pt x="11" y="3"/>
                        </a:cubicBezTo>
                        <a:cubicBezTo>
                          <a:pt x="7" y="4"/>
                          <a:pt x="2" y="3"/>
                          <a:pt x="0" y="3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75" name="Freeform 47">
                    <a:extLst>
                      <a:ext uri="{FF2B5EF4-FFF2-40B4-BE49-F238E27FC236}">
                        <a16:creationId xmlns:a16="http://schemas.microsoft.com/office/drawing/2014/main" id="{AD67F279-3484-0DE7-5F99-1C69AD2286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94038" y="2428875"/>
                    <a:ext cx="4763" cy="6350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1" y="0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3" h="4">
                        <a:moveTo>
                          <a:pt x="3" y="4"/>
                        </a:moveTo>
                        <a:cubicBezTo>
                          <a:pt x="2" y="4"/>
                          <a:pt x="0" y="1"/>
                          <a:pt x="1" y="0"/>
                        </a:cubicBezTo>
                        <a:lnTo>
                          <a:pt x="3" y="4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76" name="Freeform 48">
                    <a:extLst>
                      <a:ext uri="{FF2B5EF4-FFF2-40B4-BE49-F238E27FC236}">
                        <a16:creationId xmlns:a16="http://schemas.microsoft.com/office/drawing/2014/main" id="{9482446D-958E-103F-23BD-970047EF16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54363" y="2517775"/>
                    <a:ext cx="11113" cy="7938"/>
                  </a:xfrm>
                  <a:custGeom>
                    <a:avLst/>
                    <a:gdLst/>
                    <a:ahLst/>
                    <a:cxnLst>
                      <a:cxn ang="0">
                        <a:pos x="0" y="4"/>
                      </a:cxn>
                      <a:cxn ang="0">
                        <a:pos x="0" y="7"/>
                      </a:cxn>
                      <a:cxn ang="0">
                        <a:pos x="2" y="7"/>
                      </a:cxn>
                      <a:cxn ang="0">
                        <a:pos x="9" y="4"/>
                      </a:cxn>
                      <a:cxn ang="0">
                        <a:pos x="9" y="0"/>
                      </a:cxn>
                      <a:cxn ang="0">
                        <a:pos x="0" y="4"/>
                      </a:cxn>
                    </a:cxnLst>
                    <a:rect l="0" t="0" r="r" b="b"/>
                    <a:pathLst>
                      <a:path w="9" h="7">
                        <a:moveTo>
                          <a:pt x="0" y="4"/>
                        </a:moveTo>
                        <a:cubicBezTo>
                          <a:pt x="0" y="5"/>
                          <a:pt x="0" y="6"/>
                          <a:pt x="0" y="7"/>
                        </a:cubicBezTo>
                        <a:cubicBezTo>
                          <a:pt x="0" y="7"/>
                          <a:pt x="1" y="7"/>
                          <a:pt x="2" y="7"/>
                        </a:cubicBezTo>
                        <a:cubicBezTo>
                          <a:pt x="4" y="7"/>
                          <a:pt x="7" y="6"/>
                          <a:pt x="9" y="4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7" y="3"/>
                          <a:pt x="4" y="5"/>
                          <a:pt x="0" y="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77" name="Freeform 49">
                    <a:extLst>
                      <a:ext uri="{FF2B5EF4-FFF2-40B4-BE49-F238E27FC236}">
                        <a16:creationId xmlns:a16="http://schemas.microsoft.com/office/drawing/2014/main" id="{D7CAEDF9-4C35-1666-FE39-4B566CD721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1875" y="1979613"/>
                    <a:ext cx="966788" cy="473075"/>
                  </a:xfrm>
                  <a:custGeom>
                    <a:avLst/>
                    <a:gdLst/>
                    <a:ahLst/>
                    <a:cxnLst>
                      <a:cxn ang="0">
                        <a:pos x="543" y="285"/>
                      </a:cxn>
                      <a:cxn ang="0">
                        <a:pos x="555" y="317"/>
                      </a:cxn>
                      <a:cxn ang="0">
                        <a:pos x="560" y="338"/>
                      </a:cxn>
                      <a:cxn ang="0">
                        <a:pos x="542" y="345"/>
                      </a:cxn>
                      <a:cxn ang="0">
                        <a:pos x="507" y="287"/>
                      </a:cxn>
                      <a:cxn ang="0">
                        <a:pos x="474" y="283"/>
                      </a:cxn>
                      <a:cxn ang="0">
                        <a:pos x="460" y="283"/>
                      </a:cxn>
                      <a:cxn ang="0">
                        <a:pos x="443" y="286"/>
                      </a:cxn>
                      <a:cxn ang="0">
                        <a:pos x="412" y="292"/>
                      </a:cxn>
                      <a:cxn ang="0">
                        <a:pos x="393" y="291"/>
                      </a:cxn>
                      <a:cxn ang="0">
                        <a:pos x="357" y="309"/>
                      </a:cxn>
                      <a:cxn ang="0">
                        <a:pos x="343" y="342"/>
                      </a:cxn>
                      <a:cxn ang="0">
                        <a:pos x="282" y="290"/>
                      </a:cxn>
                      <a:cxn ang="0">
                        <a:pos x="246" y="281"/>
                      </a:cxn>
                      <a:cxn ang="0">
                        <a:pos x="207" y="262"/>
                      </a:cxn>
                      <a:cxn ang="0">
                        <a:pos x="170" y="268"/>
                      </a:cxn>
                      <a:cxn ang="0">
                        <a:pos x="95" y="252"/>
                      </a:cxn>
                      <a:cxn ang="0">
                        <a:pos x="47" y="214"/>
                      </a:cxn>
                      <a:cxn ang="0">
                        <a:pos x="4" y="141"/>
                      </a:cxn>
                      <a:cxn ang="0">
                        <a:pos x="4" y="95"/>
                      </a:cxn>
                      <a:cxn ang="0">
                        <a:pos x="0" y="23"/>
                      </a:cxn>
                      <a:cxn ang="0">
                        <a:pos x="20" y="27"/>
                      </a:cxn>
                      <a:cxn ang="0">
                        <a:pos x="20" y="5"/>
                      </a:cxn>
                      <a:cxn ang="0">
                        <a:pos x="373" y="0"/>
                      </a:cxn>
                      <a:cxn ang="0">
                        <a:pos x="406" y="11"/>
                      </a:cxn>
                      <a:cxn ang="0">
                        <a:pos x="408" y="45"/>
                      </a:cxn>
                      <a:cxn ang="0">
                        <a:pos x="423" y="42"/>
                      </a:cxn>
                      <a:cxn ang="0">
                        <a:pos x="441" y="40"/>
                      </a:cxn>
                      <a:cxn ang="0">
                        <a:pos x="456" y="42"/>
                      </a:cxn>
                      <a:cxn ang="0">
                        <a:pos x="472" y="47"/>
                      </a:cxn>
                      <a:cxn ang="0">
                        <a:pos x="510" y="48"/>
                      </a:cxn>
                      <a:cxn ang="0">
                        <a:pos x="490" y="54"/>
                      </a:cxn>
                      <a:cxn ang="0">
                        <a:pos x="472" y="69"/>
                      </a:cxn>
                      <a:cxn ang="0">
                        <a:pos x="471" y="121"/>
                      </a:cxn>
                      <a:cxn ang="0">
                        <a:pos x="480" y="88"/>
                      </a:cxn>
                      <a:cxn ang="0">
                        <a:pos x="501" y="57"/>
                      </a:cxn>
                      <a:cxn ang="0">
                        <a:pos x="516" y="87"/>
                      </a:cxn>
                      <a:cxn ang="0">
                        <a:pos x="531" y="97"/>
                      </a:cxn>
                      <a:cxn ang="0">
                        <a:pos x="527" y="123"/>
                      </a:cxn>
                      <a:cxn ang="0">
                        <a:pos x="564" y="97"/>
                      </a:cxn>
                      <a:cxn ang="0">
                        <a:pos x="610" y="84"/>
                      </a:cxn>
                      <a:cxn ang="0">
                        <a:pos x="653" y="65"/>
                      </a:cxn>
                      <a:cxn ang="0">
                        <a:pos x="675" y="63"/>
                      </a:cxn>
                      <a:cxn ang="0">
                        <a:pos x="699" y="28"/>
                      </a:cxn>
                      <a:cxn ang="0">
                        <a:pos x="726" y="73"/>
                      </a:cxn>
                      <a:cxn ang="0">
                        <a:pos x="701" y="80"/>
                      </a:cxn>
                      <a:cxn ang="0">
                        <a:pos x="681" y="113"/>
                      </a:cxn>
                      <a:cxn ang="0">
                        <a:pos x="690" y="118"/>
                      </a:cxn>
                      <a:cxn ang="0">
                        <a:pos x="676" y="122"/>
                      </a:cxn>
                      <a:cxn ang="0">
                        <a:pos x="648" y="132"/>
                      </a:cxn>
                      <a:cxn ang="0">
                        <a:pos x="642" y="134"/>
                      </a:cxn>
                      <a:cxn ang="0">
                        <a:pos x="635" y="137"/>
                      </a:cxn>
                      <a:cxn ang="0">
                        <a:pos x="627" y="161"/>
                      </a:cxn>
                      <a:cxn ang="0">
                        <a:pos x="622" y="159"/>
                      </a:cxn>
                      <a:cxn ang="0">
                        <a:pos x="615" y="186"/>
                      </a:cxn>
                      <a:cxn ang="0">
                        <a:pos x="614" y="178"/>
                      </a:cxn>
                      <a:cxn ang="0">
                        <a:pos x="608" y="170"/>
                      </a:cxn>
                      <a:cxn ang="0">
                        <a:pos x="611" y="192"/>
                      </a:cxn>
                      <a:cxn ang="0">
                        <a:pos x="614" y="196"/>
                      </a:cxn>
                      <a:cxn ang="0">
                        <a:pos x="614" y="205"/>
                      </a:cxn>
                      <a:cxn ang="0">
                        <a:pos x="607" y="213"/>
                      </a:cxn>
                      <a:cxn ang="0">
                        <a:pos x="607" y="221"/>
                      </a:cxn>
                      <a:cxn ang="0">
                        <a:pos x="589" y="232"/>
                      </a:cxn>
                    </a:cxnLst>
                    <a:rect l="0" t="0" r="r" b="b"/>
                    <a:pathLst>
                      <a:path w="726" h="356">
                        <a:moveTo>
                          <a:pt x="590" y="233"/>
                        </a:moveTo>
                        <a:cubicBezTo>
                          <a:pt x="569" y="245"/>
                          <a:pt x="543" y="253"/>
                          <a:pt x="543" y="285"/>
                        </a:cubicBezTo>
                        <a:cubicBezTo>
                          <a:pt x="543" y="300"/>
                          <a:pt x="555" y="304"/>
                          <a:pt x="555" y="318"/>
                        </a:cubicBezTo>
                        <a:cubicBezTo>
                          <a:pt x="555" y="317"/>
                          <a:pt x="555" y="317"/>
                          <a:pt x="555" y="317"/>
                        </a:cubicBezTo>
                        <a:cubicBezTo>
                          <a:pt x="555" y="320"/>
                          <a:pt x="555" y="320"/>
                          <a:pt x="555" y="320"/>
                        </a:cubicBezTo>
                        <a:cubicBezTo>
                          <a:pt x="556" y="326"/>
                          <a:pt x="560" y="330"/>
                          <a:pt x="560" y="338"/>
                        </a:cubicBezTo>
                        <a:cubicBezTo>
                          <a:pt x="560" y="347"/>
                          <a:pt x="558" y="356"/>
                          <a:pt x="551" y="356"/>
                        </a:cubicBezTo>
                        <a:cubicBezTo>
                          <a:pt x="544" y="356"/>
                          <a:pt x="544" y="349"/>
                          <a:pt x="542" y="345"/>
                        </a:cubicBezTo>
                        <a:cubicBezTo>
                          <a:pt x="537" y="338"/>
                          <a:pt x="532" y="335"/>
                          <a:pt x="529" y="328"/>
                        </a:cubicBezTo>
                        <a:cubicBezTo>
                          <a:pt x="522" y="314"/>
                          <a:pt x="527" y="287"/>
                          <a:pt x="507" y="287"/>
                        </a:cubicBezTo>
                        <a:cubicBezTo>
                          <a:pt x="503" y="287"/>
                          <a:pt x="502" y="293"/>
                          <a:pt x="498" y="293"/>
                        </a:cubicBezTo>
                        <a:cubicBezTo>
                          <a:pt x="490" y="293"/>
                          <a:pt x="485" y="283"/>
                          <a:pt x="474" y="283"/>
                        </a:cubicBezTo>
                        <a:cubicBezTo>
                          <a:pt x="468" y="283"/>
                          <a:pt x="467" y="286"/>
                          <a:pt x="463" y="286"/>
                        </a:cubicBezTo>
                        <a:cubicBezTo>
                          <a:pt x="462" y="286"/>
                          <a:pt x="460" y="284"/>
                          <a:pt x="460" y="283"/>
                        </a:cubicBezTo>
                        <a:cubicBezTo>
                          <a:pt x="453" y="285"/>
                          <a:pt x="444" y="284"/>
                          <a:pt x="436" y="286"/>
                        </a:cubicBezTo>
                        <a:cubicBezTo>
                          <a:pt x="441" y="288"/>
                          <a:pt x="440" y="288"/>
                          <a:pt x="443" y="286"/>
                        </a:cubicBezTo>
                        <a:cubicBezTo>
                          <a:pt x="442" y="293"/>
                          <a:pt x="438" y="297"/>
                          <a:pt x="443" y="301"/>
                        </a:cubicBezTo>
                        <a:cubicBezTo>
                          <a:pt x="431" y="307"/>
                          <a:pt x="421" y="292"/>
                          <a:pt x="412" y="292"/>
                        </a:cubicBezTo>
                        <a:cubicBezTo>
                          <a:pt x="409" y="292"/>
                          <a:pt x="408" y="295"/>
                          <a:pt x="405" y="295"/>
                        </a:cubicBezTo>
                        <a:cubicBezTo>
                          <a:pt x="400" y="295"/>
                          <a:pt x="398" y="291"/>
                          <a:pt x="393" y="291"/>
                        </a:cubicBezTo>
                        <a:cubicBezTo>
                          <a:pt x="380" y="291"/>
                          <a:pt x="374" y="302"/>
                          <a:pt x="368" y="307"/>
                        </a:cubicBezTo>
                        <a:cubicBezTo>
                          <a:pt x="365" y="311"/>
                          <a:pt x="361" y="308"/>
                          <a:pt x="357" y="309"/>
                        </a:cubicBezTo>
                        <a:cubicBezTo>
                          <a:pt x="347" y="313"/>
                          <a:pt x="341" y="325"/>
                          <a:pt x="341" y="338"/>
                        </a:cubicBezTo>
                        <a:cubicBezTo>
                          <a:pt x="341" y="339"/>
                          <a:pt x="343" y="341"/>
                          <a:pt x="343" y="342"/>
                        </a:cubicBezTo>
                        <a:cubicBezTo>
                          <a:pt x="336" y="342"/>
                          <a:pt x="325" y="339"/>
                          <a:pt x="321" y="336"/>
                        </a:cubicBezTo>
                        <a:cubicBezTo>
                          <a:pt x="307" y="322"/>
                          <a:pt x="308" y="290"/>
                          <a:pt x="282" y="290"/>
                        </a:cubicBezTo>
                        <a:cubicBezTo>
                          <a:pt x="272" y="290"/>
                          <a:pt x="275" y="302"/>
                          <a:pt x="266" y="302"/>
                        </a:cubicBezTo>
                        <a:cubicBezTo>
                          <a:pt x="257" y="302"/>
                          <a:pt x="250" y="287"/>
                          <a:pt x="246" y="281"/>
                        </a:cubicBezTo>
                        <a:cubicBezTo>
                          <a:pt x="239" y="268"/>
                          <a:pt x="230" y="266"/>
                          <a:pt x="215" y="262"/>
                        </a:cubicBezTo>
                        <a:cubicBezTo>
                          <a:pt x="207" y="262"/>
                          <a:pt x="207" y="262"/>
                          <a:pt x="207" y="262"/>
                        </a:cubicBezTo>
                        <a:cubicBezTo>
                          <a:pt x="207" y="268"/>
                          <a:pt x="207" y="268"/>
                          <a:pt x="207" y="268"/>
                        </a:cubicBezTo>
                        <a:cubicBezTo>
                          <a:pt x="170" y="268"/>
                          <a:pt x="170" y="268"/>
                          <a:pt x="170" y="268"/>
                        </a:cubicBezTo>
                        <a:cubicBezTo>
                          <a:pt x="123" y="252"/>
                          <a:pt x="123" y="252"/>
                          <a:pt x="123" y="252"/>
                        </a:cubicBezTo>
                        <a:cubicBezTo>
                          <a:pt x="95" y="252"/>
                          <a:pt x="95" y="252"/>
                          <a:pt x="95" y="252"/>
                        </a:cubicBezTo>
                        <a:cubicBezTo>
                          <a:pt x="88" y="239"/>
                          <a:pt x="66" y="230"/>
                          <a:pt x="50" y="223"/>
                        </a:cubicBezTo>
                        <a:cubicBezTo>
                          <a:pt x="47" y="222"/>
                          <a:pt x="48" y="217"/>
                          <a:pt x="47" y="214"/>
                        </a:cubicBezTo>
                        <a:cubicBezTo>
                          <a:pt x="40" y="198"/>
                          <a:pt x="28" y="193"/>
                          <a:pt x="30" y="175"/>
                        </a:cubicBezTo>
                        <a:cubicBezTo>
                          <a:pt x="21" y="174"/>
                          <a:pt x="11" y="154"/>
                          <a:pt x="4" y="141"/>
                        </a:cubicBezTo>
                        <a:cubicBezTo>
                          <a:pt x="2" y="137"/>
                          <a:pt x="6" y="134"/>
                          <a:pt x="8" y="133"/>
                        </a:cubicBezTo>
                        <a:cubicBezTo>
                          <a:pt x="3" y="123"/>
                          <a:pt x="8" y="107"/>
                          <a:pt x="4" y="95"/>
                        </a:cubicBezTo>
                        <a:cubicBezTo>
                          <a:pt x="0" y="85"/>
                          <a:pt x="11" y="60"/>
                          <a:pt x="11" y="46"/>
                        </a:cubicBezTo>
                        <a:cubicBezTo>
                          <a:pt x="11" y="36"/>
                          <a:pt x="0" y="32"/>
                          <a:pt x="0" y="23"/>
                        </a:cubicBezTo>
                        <a:cubicBezTo>
                          <a:pt x="0" y="20"/>
                          <a:pt x="5" y="20"/>
                          <a:pt x="7" y="20"/>
                        </a:cubicBezTo>
                        <a:cubicBezTo>
                          <a:pt x="13" y="20"/>
                          <a:pt x="17" y="23"/>
                          <a:pt x="20" y="27"/>
                        </a:cubicBezTo>
                        <a:cubicBezTo>
                          <a:pt x="22" y="24"/>
                          <a:pt x="26" y="19"/>
                          <a:pt x="26" y="15"/>
                        </a:cubicBezTo>
                        <a:cubicBezTo>
                          <a:pt x="26" y="11"/>
                          <a:pt x="22" y="10"/>
                          <a:pt x="20" y="5"/>
                        </a:cubicBezTo>
                        <a:cubicBezTo>
                          <a:pt x="373" y="5"/>
                          <a:pt x="373" y="5"/>
                          <a:pt x="373" y="5"/>
                        </a:cubicBezTo>
                        <a:cubicBezTo>
                          <a:pt x="373" y="0"/>
                          <a:pt x="373" y="0"/>
                          <a:pt x="373" y="0"/>
                        </a:cubicBezTo>
                        <a:cubicBezTo>
                          <a:pt x="379" y="4"/>
                          <a:pt x="378" y="8"/>
                          <a:pt x="384" y="11"/>
                        </a:cubicBezTo>
                        <a:cubicBezTo>
                          <a:pt x="406" y="11"/>
                          <a:pt x="406" y="11"/>
                          <a:pt x="406" y="11"/>
                        </a:cubicBezTo>
                        <a:cubicBezTo>
                          <a:pt x="415" y="20"/>
                          <a:pt x="426" y="20"/>
                          <a:pt x="443" y="20"/>
                        </a:cubicBezTo>
                        <a:cubicBezTo>
                          <a:pt x="431" y="28"/>
                          <a:pt x="418" y="32"/>
                          <a:pt x="408" y="45"/>
                        </a:cubicBezTo>
                        <a:cubicBezTo>
                          <a:pt x="415" y="45"/>
                          <a:pt x="415" y="45"/>
                          <a:pt x="415" y="45"/>
                        </a:cubicBezTo>
                        <a:cubicBezTo>
                          <a:pt x="418" y="43"/>
                          <a:pt x="420" y="42"/>
                          <a:pt x="423" y="42"/>
                        </a:cubicBezTo>
                        <a:cubicBezTo>
                          <a:pt x="425" y="46"/>
                          <a:pt x="426" y="46"/>
                          <a:pt x="429" y="46"/>
                        </a:cubicBezTo>
                        <a:cubicBezTo>
                          <a:pt x="437" y="46"/>
                          <a:pt x="437" y="40"/>
                          <a:pt x="441" y="40"/>
                        </a:cubicBezTo>
                        <a:cubicBezTo>
                          <a:pt x="446" y="40"/>
                          <a:pt x="454" y="32"/>
                          <a:pt x="461" y="31"/>
                        </a:cubicBezTo>
                        <a:cubicBezTo>
                          <a:pt x="461" y="37"/>
                          <a:pt x="458" y="38"/>
                          <a:pt x="456" y="42"/>
                        </a:cubicBezTo>
                        <a:cubicBezTo>
                          <a:pt x="465" y="42"/>
                          <a:pt x="465" y="42"/>
                          <a:pt x="465" y="42"/>
                        </a:cubicBezTo>
                        <a:cubicBezTo>
                          <a:pt x="465" y="45"/>
                          <a:pt x="469" y="47"/>
                          <a:pt x="472" y="47"/>
                        </a:cubicBezTo>
                        <a:cubicBezTo>
                          <a:pt x="478" y="47"/>
                          <a:pt x="480" y="43"/>
                          <a:pt x="484" y="43"/>
                        </a:cubicBezTo>
                        <a:cubicBezTo>
                          <a:pt x="495" y="43"/>
                          <a:pt x="500" y="48"/>
                          <a:pt x="510" y="48"/>
                        </a:cubicBezTo>
                        <a:cubicBezTo>
                          <a:pt x="510" y="54"/>
                          <a:pt x="510" y="54"/>
                          <a:pt x="510" y="54"/>
                        </a:cubicBezTo>
                        <a:cubicBezTo>
                          <a:pt x="503" y="56"/>
                          <a:pt x="493" y="54"/>
                          <a:pt x="490" y="54"/>
                        </a:cubicBezTo>
                        <a:cubicBezTo>
                          <a:pt x="480" y="54"/>
                          <a:pt x="462" y="66"/>
                          <a:pt x="462" y="75"/>
                        </a:cubicBezTo>
                        <a:cubicBezTo>
                          <a:pt x="466" y="72"/>
                          <a:pt x="468" y="69"/>
                          <a:pt x="472" y="69"/>
                        </a:cubicBezTo>
                        <a:cubicBezTo>
                          <a:pt x="465" y="78"/>
                          <a:pt x="461" y="101"/>
                          <a:pt x="461" y="112"/>
                        </a:cubicBezTo>
                        <a:cubicBezTo>
                          <a:pt x="461" y="117"/>
                          <a:pt x="466" y="121"/>
                          <a:pt x="471" y="121"/>
                        </a:cubicBezTo>
                        <a:cubicBezTo>
                          <a:pt x="478" y="121"/>
                          <a:pt x="480" y="108"/>
                          <a:pt x="480" y="102"/>
                        </a:cubicBezTo>
                        <a:cubicBezTo>
                          <a:pt x="480" y="97"/>
                          <a:pt x="480" y="88"/>
                          <a:pt x="480" y="88"/>
                        </a:cubicBezTo>
                        <a:cubicBezTo>
                          <a:pt x="480" y="82"/>
                          <a:pt x="480" y="69"/>
                          <a:pt x="485" y="69"/>
                        </a:cubicBezTo>
                        <a:cubicBezTo>
                          <a:pt x="501" y="68"/>
                          <a:pt x="494" y="57"/>
                          <a:pt x="501" y="57"/>
                        </a:cubicBezTo>
                        <a:cubicBezTo>
                          <a:pt x="504" y="57"/>
                          <a:pt x="521" y="65"/>
                          <a:pt x="521" y="70"/>
                        </a:cubicBezTo>
                        <a:cubicBezTo>
                          <a:pt x="521" y="77"/>
                          <a:pt x="517" y="81"/>
                          <a:pt x="516" y="87"/>
                        </a:cubicBezTo>
                        <a:cubicBezTo>
                          <a:pt x="521" y="87"/>
                          <a:pt x="520" y="85"/>
                          <a:pt x="525" y="84"/>
                        </a:cubicBezTo>
                        <a:cubicBezTo>
                          <a:pt x="526" y="91"/>
                          <a:pt x="526" y="94"/>
                          <a:pt x="531" y="97"/>
                        </a:cubicBezTo>
                        <a:cubicBezTo>
                          <a:pt x="526" y="103"/>
                          <a:pt x="521" y="106"/>
                          <a:pt x="521" y="112"/>
                        </a:cubicBezTo>
                        <a:cubicBezTo>
                          <a:pt x="521" y="117"/>
                          <a:pt x="523" y="123"/>
                          <a:pt x="527" y="123"/>
                        </a:cubicBezTo>
                        <a:cubicBezTo>
                          <a:pt x="539" y="123"/>
                          <a:pt x="559" y="112"/>
                          <a:pt x="568" y="108"/>
                        </a:cubicBezTo>
                        <a:cubicBezTo>
                          <a:pt x="567" y="103"/>
                          <a:pt x="565" y="99"/>
                          <a:pt x="564" y="97"/>
                        </a:cubicBezTo>
                        <a:cubicBezTo>
                          <a:pt x="567" y="97"/>
                          <a:pt x="567" y="97"/>
                          <a:pt x="569" y="97"/>
                        </a:cubicBezTo>
                        <a:cubicBezTo>
                          <a:pt x="582" y="97"/>
                          <a:pt x="610" y="101"/>
                          <a:pt x="610" y="84"/>
                        </a:cubicBezTo>
                        <a:cubicBezTo>
                          <a:pt x="611" y="84"/>
                          <a:pt x="627" y="68"/>
                          <a:pt x="630" y="66"/>
                        </a:cubicBezTo>
                        <a:cubicBezTo>
                          <a:pt x="632" y="64"/>
                          <a:pt x="643" y="65"/>
                          <a:pt x="653" y="65"/>
                        </a:cubicBezTo>
                        <a:cubicBezTo>
                          <a:pt x="657" y="65"/>
                          <a:pt x="660" y="65"/>
                          <a:pt x="664" y="65"/>
                        </a:cubicBezTo>
                        <a:cubicBezTo>
                          <a:pt x="668" y="65"/>
                          <a:pt x="672" y="63"/>
                          <a:pt x="675" y="63"/>
                        </a:cubicBezTo>
                        <a:cubicBezTo>
                          <a:pt x="680" y="62"/>
                          <a:pt x="678" y="61"/>
                          <a:pt x="680" y="59"/>
                        </a:cubicBezTo>
                        <a:cubicBezTo>
                          <a:pt x="688" y="51"/>
                          <a:pt x="688" y="36"/>
                          <a:pt x="699" y="28"/>
                        </a:cubicBezTo>
                        <a:cubicBezTo>
                          <a:pt x="704" y="35"/>
                          <a:pt x="712" y="25"/>
                          <a:pt x="716" y="32"/>
                        </a:cubicBezTo>
                        <a:cubicBezTo>
                          <a:pt x="723" y="44"/>
                          <a:pt x="717" y="62"/>
                          <a:pt x="726" y="73"/>
                        </a:cubicBezTo>
                        <a:cubicBezTo>
                          <a:pt x="723" y="77"/>
                          <a:pt x="718" y="80"/>
                          <a:pt x="712" y="80"/>
                        </a:cubicBezTo>
                        <a:cubicBezTo>
                          <a:pt x="706" y="80"/>
                          <a:pt x="706" y="78"/>
                          <a:pt x="701" y="80"/>
                        </a:cubicBezTo>
                        <a:cubicBezTo>
                          <a:pt x="694" y="87"/>
                          <a:pt x="679" y="92"/>
                          <a:pt x="679" y="109"/>
                        </a:cubicBezTo>
                        <a:cubicBezTo>
                          <a:pt x="679" y="110"/>
                          <a:pt x="680" y="112"/>
                          <a:pt x="681" y="113"/>
                        </a:cubicBezTo>
                        <a:cubicBezTo>
                          <a:pt x="681" y="115"/>
                          <a:pt x="683" y="121"/>
                          <a:pt x="686" y="121"/>
                        </a:cubicBezTo>
                        <a:cubicBezTo>
                          <a:pt x="687" y="121"/>
                          <a:pt x="690" y="118"/>
                          <a:pt x="690" y="118"/>
                        </a:cubicBezTo>
                        <a:cubicBezTo>
                          <a:pt x="690" y="121"/>
                          <a:pt x="690" y="121"/>
                          <a:pt x="690" y="121"/>
                        </a:cubicBezTo>
                        <a:cubicBezTo>
                          <a:pt x="685" y="122"/>
                          <a:pt x="678" y="124"/>
                          <a:pt x="676" y="122"/>
                        </a:cubicBezTo>
                        <a:cubicBezTo>
                          <a:pt x="667" y="129"/>
                          <a:pt x="652" y="126"/>
                          <a:pt x="643" y="132"/>
                        </a:cubicBezTo>
                        <a:cubicBezTo>
                          <a:pt x="648" y="132"/>
                          <a:pt x="648" y="132"/>
                          <a:pt x="648" y="132"/>
                        </a:cubicBezTo>
                        <a:cubicBezTo>
                          <a:pt x="652" y="132"/>
                          <a:pt x="656" y="129"/>
                          <a:pt x="659" y="132"/>
                        </a:cubicBezTo>
                        <a:cubicBezTo>
                          <a:pt x="653" y="134"/>
                          <a:pt x="648" y="134"/>
                          <a:pt x="642" y="134"/>
                        </a:cubicBezTo>
                        <a:cubicBezTo>
                          <a:pt x="641" y="134"/>
                          <a:pt x="639" y="133"/>
                          <a:pt x="638" y="133"/>
                        </a:cubicBezTo>
                        <a:cubicBezTo>
                          <a:pt x="637" y="134"/>
                          <a:pt x="635" y="135"/>
                          <a:pt x="635" y="137"/>
                        </a:cubicBezTo>
                        <a:cubicBezTo>
                          <a:pt x="635" y="139"/>
                          <a:pt x="639" y="142"/>
                          <a:pt x="639" y="142"/>
                        </a:cubicBezTo>
                        <a:cubicBezTo>
                          <a:pt x="638" y="145"/>
                          <a:pt x="630" y="161"/>
                          <a:pt x="627" y="161"/>
                        </a:cubicBezTo>
                        <a:cubicBezTo>
                          <a:pt x="626" y="161"/>
                          <a:pt x="625" y="158"/>
                          <a:pt x="624" y="157"/>
                        </a:cubicBezTo>
                        <a:cubicBezTo>
                          <a:pt x="622" y="159"/>
                          <a:pt x="622" y="159"/>
                          <a:pt x="622" y="159"/>
                        </a:cubicBezTo>
                        <a:cubicBezTo>
                          <a:pt x="623" y="163"/>
                          <a:pt x="626" y="164"/>
                          <a:pt x="626" y="168"/>
                        </a:cubicBezTo>
                        <a:cubicBezTo>
                          <a:pt x="626" y="170"/>
                          <a:pt x="617" y="186"/>
                          <a:pt x="615" y="186"/>
                        </a:cubicBezTo>
                        <a:cubicBezTo>
                          <a:pt x="615" y="186"/>
                          <a:pt x="614" y="184"/>
                          <a:pt x="614" y="183"/>
                        </a:cubicBezTo>
                        <a:cubicBezTo>
                          <a:pt x="614" y="181"/>
                          <a:pt x="614" y="180"/>
                          <a:pt x="614" y="178"/>
                        </a:cubicBezTo>
                        <a:cubicBezTo>
                          <a:pt x="614" y="175"/>
                          <a:pt x="610" y="168"/>
                          <a:pt x="609" y="164"/>
                        </a:cubicBezTo>
                        <a:cubicBezTo>
                          <a:pt x="608" y="166"/>
                          <a:pt x="608" y="170"/>
                          <a:pt x="608" y="170"/>
                        </a:cubicBezTo>
                        <a:cubicBezTo>
                          <a:pt x="608" y="173"/>
                          <a:pt x="611" y="181"/>
                          <a:pt x="611" y="185"/>
                        </a:cubicBezTo>
                        <a:cubicBezTo>
                          <a:pt x="611" y="189"/>
                          <a:pt x="608" y="189"/>
                          <a:pt x="611" y="192"/>
                        </a:cubicBezTo>
                        <a:cubicBezTo>
                          <a:pt x="612" y="192"/>
                          <a:pt x="613" y="192"/>
                          <a:pt x="614" y="192"/>
                        </a:cubicBezTo>
                        <a:cubicBezTo>
                          <a:pt x="614" y="193"/>
                          <a:pt x="614" y="195"/>
                          <a:pt x="614" y="196"/>
                        </a:cubicBezTo>
                        <a:cubicBezTo>
                          <a:pt x="614" y="200"/>
                          <a:pt x="610" y="201"/>
                          <a:pt x="608" y="201"/>
                        </a:cubicBezTo>
                        <a:cubicBezTo>
                          <a:pt x="610" y="205"/>
                          <a:pt x="612" y="205"/>
                          <a:pt x="614" y="205"/>
                        </a:cubicBezTo>
                        <a:cubicBezTo>
                          <a:pt x="613" y="210"/>
                          <a:pt x="611" y="210"/>
                          <a:pt x="607" y="210"/>
                        </a:cubicBezTo>
                        <a:cubicBezTo>
                          <a:pt x="607" y="213"/>
                          <a:pt x="607" y="213"/>
                          <a:pt x="607" y="213"/>
                        </a:cubicBezTo>
                        <a:cubicBezTo>
                          <a:pt x="612" y="216"/>
                          <a:pt x="612" y="216"/>
                          <a:pt x="612" y="216"/>
                        </a:cubicBezTo>
                        <a:cubicBezTo>
                          <a:pt x="611" y="218"/>
                          <a:pt x="610" y="221"/>
                          <a:pt x="607" y="221"/>
                        </a:cubicBezTo>
                        <a:cubicBezTo>
                          <a:pt x="602" y="222"/>
                          <a:pt x="600" y="226"/>
                          <a:pt x="596" y="226"/>
                        </a:cubicBezTo>
                        <a:cubicBezTo>
                          <a:pt x="591" y="228"/>
                          <a:pt x="591" y="230"/>
                          <a:pt x="589" y="232"/>
                        </a:cubicBezTo>
                        <a:lnTo>
                          <a:pt x="590" y="233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78" name="Freeform 50">
                    <a:extLst>
                      <a:ext uri="{FF2B5EF4-FFF2-40B4-BE49-F238E27FC236}">
                        <a16:creationId xmlns:a16="http://schemas.microsoft.com/office/drawing/2014/main" id="{03BC5B11-D0D4-6F5C-B23E-F220F200A6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30413" y="1400175"/>
                    <a:ext cx="1425575" cy="736600"/>
                  </a:xfrm>
                  <a:custGeom>
                    <a:avLst/>
                    <a:gdLst/>
                    <a:ahLst/>
                    <a:cxnLst>
                      <a:cxn ang="0">
                        <a:pos x="950" y="501"/>
                      </a:cxn>
                      <a:cxn ang="0">
                        <a:pos x="950" y="527"/>
                      </a:cxn>
                      <a:cxn ang="0">
                        <a:pos x="955" y="469"/>
                      </a:cxn>
                      <a:cxn ang="0">
                        <a:pos x="944" y="436"/>
                      </a:cxn>
                      <a:cxn ang="0">
                        <a:pos x="982" y="418"/>
                      </a:cxn>
                      <a:cxn ang="0">
                        <a:pos x="1060" y="356"/>
                      </a:cxn>
                      <a:cxn ang="0">
                        <a:pos x="1050" y="346"/>
                      </a:cxn>
                      <a:cxn ang="0">
                        <a:pos x="991" y="310"/>
                      </a:cxn>
                      <a:cxn ang="0">
                        <a:pos x="965" y="247"/>
                      </a:cxn>
                      <a:cxn ang="0">
                        <a:pos x="908" y="267"/>
                      </a:cxn>
                      <a:cxn ang="0">
                        <a:pos x="831" y="204"/>
                      </a:cxn>
                      <a:cxn ang="0">
                        <a:pos x="794" y="247"/>
                      </a:cxn>
                      <a:cxn ang="0">
                        <a:pos x="783" y="387"/>
                      </a:cxn>
                      <a:cxn ang="0">
                        <a:pos x="726" y="334"/>
                      </a:cxn>
                      <a:cxn ang="0">
                        <a:pos x="607" y="306"/>
                      </a:cxn>
                      <a:cxn ang="0">
                        <a:pos x="595" y="216"/>
                      </a:cxn>
                      <a:cxn ang="0">
                        <a:pos x="633" y="178"/>
                      </a:cxn>
                      <a:cxn ang="0">
                        <a:pos x="675" y="146"/>
                      </a:cxn>
                      <a:cxn ang="0">
                        <a:pos x="686" y="127"/>
                      </a:cxn>
                      <a:cxn ang="0">
                        <a:pos x="722" y="120"/>
                      </a:cxn>
                      <a:cxn ang="0">
                        <a:pos x="746" y="61"/>
                      </a:cxn>
                      <a:cxn ang="0">
                        <a:pos x="702" y="67"/>
                      </a:cxn>
                      <a:cxn ang="0">
                        <a:pos x="665" y="74"/>
                      </a:cxn>
                      <a:cxn ang="0">
                        <a:pos x="625" y="55"/>
                      </a:cxn>
                      <a:cxn ang="0">
                        <a:pos x="574" y="0"/>
                      </a:cxn>
                      <a:cxn ang="0">
                        <a:pos x="555" y="38"/>
                      </a:cxn>
                      <a:cxn ang="0">
                        <a:pos x="567" y="98"/>
                      </a:cxn>
                      <a:cxn ang="0">
                        <a:pos x="492" y="92"/>
                      </a:cxn>
                      <a:cxn ang="0">
                        <a:pos x="430" y="75"/>
                      </a:cxn>
                      <a:cxn ang="0">
                        <a:pos x="387" y="89"/>
                      </a:cxn>
                      <a:cxn ang="0">
                        <a:pos x="333" y="81"/>
                      </a:cxn>
                      <a:cxn ang="0">
                        <a:pos x="202" y="42"/>
                      </a:cxn>
                      <a:cxn ang="0">
                        <a:pos x="138" y="40"/>
                      </a:cxn>
                      <a:cxn ang="0">
                        <a:pos x="61" y="70"/>
                      </a:cxn>
                      <a:cxn ang="0">
                        <a:pos x="0" y="242"/>
                      </a:cxn>
                      <a:cxn ang="0">
                        <a:pos x="67" y="253"/>
                      </a:cxn>
                      <a:cxn ang="0">
                        <a:pos x="124" y="316"/>
                      </a:cxn>
                      <a:cxn ang="0">
                        <a:pos x="136" y="366"/>
                      </a:cxn>
                      <a:cxn ang="0">
                        <a:pos x="181" y="413"/>
                      </a:cxn>
                      <a:cxn ang="0">
                        <a:pos x="224" y="440"/>
                      </a:cxn>
                      <a:cxn ang="0">
                        <a:pos x="610" y="446"/>
                      </a:cxn>
                      <a:cxn ang="0">
                        <a:pos x="676" y="453"/>
                      </a:cxn>
                      <a:cxn ang="0">
                        <a:pos x="705" y="477"/>
                      </a:cxn>
                      <a:cxn ang="0">
                        <a:pos x="759" y="512"/>
                      </a:cxn>
                      <a:cxn ang="0">
                        <a:pos x="732" y="553"/>
                      </a:cxn>
                      <a:cxn ang="0">
                        <a:pos x="772" y="543"/>
                      </a:cxn>
                      <a:cxn ang="0">
                        <a:pos x="814" y="519"/>
                      </a:cxn>
                      <a:cxn ang="0">
                        <a:pos x="879" y="498"/>
                      </a:cxn>
                      <a:cxn ang="0">
                        <a:pos x="928" y="505"/>
                      </a:cxn>
                    </a:cxnLst>
                    <a:rect l="0" t="0" r="r" b="b"/>
                    <a:pathLst>
                      <a:path w="1071" h="553">
                        <a:moveTo>
                          <a:pt x="928" y="503"/>
                        </a:moveTo>
                        <a:cubicBezTo>
                          <a:pt x="928" y="502"/>
                          <a:pt x="928" y="502"/>
                          <a:pt x="928" y="502"/>
                        </a:cubicBezTo>
                        <a:cubicBezTo>
                          <a:pt x="928" y="502"/>
                          <a:pt x="931" y="502"/>
                          <a:pt x="932" y="502"/>
                        </a:cubicBezTo>
                        <a:cubicBezTo>
                          <a:pt x="935" y="502"/>
                          <a:pt x="946" y="504"/>
                          <a:pt x="950" y="501"/>
                        </a:cubicBezTo>
                        <a:cubicBezTo>
                          <a:pt x="954" y="498"/>
                          <a:pt x="954" y="493"/>
                          <a:pt x="960" y="492"/>
                        </a:cubicBezTo>
                        <a:cubicBezTo>
                          <a:pt x="960" y="498"/>
                          <a:pt x="960" y="499"/>
                          <a:pt x="967" y="499"/>
                        </a:cubicBezTo>
                        <a:cubicBezTo>
                          <a:pt x="957" y="500"/>
                          <a:pt x="941" y="507"/>
                          <a:pt x="941" y="516"/>
                        </a:cubicBezTo>
                        <a:cubicBezTo>
                          <a:pt x="941" y="520"/>
                          <a:pt x="947" y="527"/>
                          <a:pt x="950" y="527"/>
                        </a:cubicBezTo>
                        <a:cubicBezTo>
                          <a:pt x="953" y="527"/>
                          <a:pt x="961" y="516"/>
                          <a:pt x="970" y="513"/>
                        </a:cubicBezTo>
                        <a:cubicBezTo>
                          <a:pt x="972" y="513"/>
                          <a:pt x="1003" y="501"/>
                          <a:pt x="1003" y="497"/>
                        </a:cubicBezTo>
                        <a:cubicBezTo>
                          <a:pt x="1003" y="493"/>
                          <a:pt x="991" y="492"/>
                          <a:pt x="988" y="492"/>
                        </a:cubicBezTo>
                        <a:cubicBezTo>
                          <a:pt x="976" y="492"/>
                          <a:pt x="955" y="480"/>
                          <a:pt x="955" y="469"/>
                        </a:cubicBezTo>
                        <a:cubicBezTo>
                          <a:pt x="955" y="466"/>
                          <a:pt x="959" y="463"/>
                          <a:pt x="960" y="458"/>
                        </a:cubicBezTo>
                        <a:cubicBezTo>
                          <a:pt x="958" y="458"/>
                          <a:pt x="953" y="457"/>
                          <a:pt x="949" y="457"/>
                        </a:cubicBezTo>
                        <a:cubicBezTo>
                          <a:pt x="951" y="453"/>
                          <a:pt x="967" y="451"/>
                          <a:pt x="967" y="442"/>
                        </a:cubicBezTo>
                        <a:cubicBezTo>
                          <a:pt x="967" y="434"/>
                          <a:pt x="954" y="436"/>
                          <a:pt x="944" y="436"/>
                        </a:cubicBezTo>
                        <a:cubicBezTo>
                          <a:pt x="925" y="436"/>
                          <a:pt x="916" y="449"/>
                          <a:pt x="903" y="451"/>
                        </a:cubicBezTo>
                        <a:cubicBezTo>
                          <a:pt x="909" y="439"/>
                          <a:pt x="918" y="443"/>
                          <a:pt x="928" y="433"/>
                        </a:cubicBezTo>
                        <a:cubicBezTo>
                          <a:pt x="934" y="427"/>
                          <a:pt x="929" y="423"/>
                          <a:pt x="939" y="420"/>
                        </a:cubicBezTo>
                        <a:cubicBezTo>
                          <a:pt x="955" y="415"/>
                          <a:pt x="965" y="418"/>
                          <a:pt x="982" y="418"/>
                        </a:cubicBezTo>
                        <a:cubicBezTo>
                          <a:pt x="1004" y="418"/>
                          <a:pt x="1016" y="425"/>
                          <a:pt x="1029" y="408"/>
                        </a:cubicBezTo>
                        <a:cubicBezTo>
                          <a:pt x="1035" y="400"/>
                          <a:pt x="1071" y="398"/>
                          <a:pt x="1071" y="384"/>
                        </a:cubicBezTo>
                        <a:cubicBezTo>
                          <a:pt x="1071" y="374"/>
                          <a:pt x="1067" y="370"/>
                          <a:pt x="1063" y="363"/>
                        </a:cubicBezTo>
                        <a:cubicBezTo>
                          <a:pt x="1060" y="363"/>
                          <a:pt x="1065" y="359"/>
                          <a:pt x="1060" y="356"/>
                        </a:cubicBezTo>
                        <a:cubicBezTo>
                          <a:pt x="1060" y="351"/>
                          <a:pt x="1060" y="351"/>
                          <a:pt x="1060" y="351"/>
                        </a:cubicBezTo>
                        <a:cubicBezTo>
                          <a:pt x="1050" y="357"/>
                          <a:pt x="1029" y="364"/>
                          <a:pt x="1018" y="364"/>
                        </a:cubicBezTo>
                        <a:cubicBezTo>
                          <a:pt x="1017" y="364"/>
                          <a:pt x="1014" y="363"/>
                          <a:pt x="1014" y="362"/>
                        </a:cubicBezTo>
                        <a:cubicBezTo>
                          <a:pt x="1022" y="358"/>
                          <a:pt x="1047" y="354"/>
                          <a:pt x="1050" y="346"/>
                        </a:cubicBezTo>
                        <a:cubicBezTo>
                          <a:pt x="1050" y="344"/>
                          <a:pt x="1046" y="343"/>
                          <a:pt x="1046" y="341"/>
                        </a:cubicBezTo>
                        <a:cubicBezTo>
                          <a:pt x="1035" y="342"/>
                          <a:pt x="1013" y="337"/>
                          <a:pt x="1013" y="322"/>
                        </a:cubicBezTo>
                        <a:cubicBezTo>
                          <a:pt x="1013" y="321"/>
                          <a:pt x="1013" y="321"/>
                          <a:pt x="1013" y="321"/>
                        </a:cubicBezTo>
                        <a:cubicBezTo>
                          <a:pt x="1003" y="321"/>
                          <a:pt x="997" y="315"/>
                          <a:pt x="991" y="310"/>
                        </a:cubicBezTo>
                        <a:cubicBezTo>
                          <a:pt x="994" y="309"/>
                          <a:pt x="998" y="308"/>
                          <a:pt x="998" y="302"/>
                        </a:cubicBezTo>
                        <a:cubicBezTo>
                          <a:pt x="998" y="298"/>
                          <a:pt x="994" y="295"/>
                          <a:pt x="995" y="290"/>
                        </a:cubicBezTo>
                        <a:cubicBezTo>
                          <a:pt x="991" y="289"/>
                          <a:pt x="977" y="280"/>
                          <a:pt x="980" y="272"/>
                        </a:cubicBezTo>
                        <a:cubicBezTo>
                          <a:pt x="985" y="262"/>
                          <a:pt x="966" y="259"/>
                          <a:pt x="965" y="247"/>
                        </a:cubicBezTo>
                        <a:cubicBezTo>
                          <a:pt x="964" y="247"/>
                          <a:pt x="959" y="243"/>
                          <a:pt x="958" y="242"/>
                        </a:cubicBezTo>
                        <a:cubicBezTo>
                          <a:pt x="954" y="244"/>
                          <a:pt x="947" y="248"/>
                          <a:pt x="947" y="254"/>
                        </a:cubicBezTo>
                        <a:cubicBezTo>
                          <a:pt x="947" y="261"/>
                          <a:pt x="933" y="277"/>
                          <a:pt x="922" y="277"/>
                        </a:cubicBezTo>
                        <a:cubicBezTo>
                          <a:pt x="914" y="277"/>
                          <a:pt x="913" y="267"/>
                          <a:pt x="908" y="267"/>
                        </a:cubicBezTo>
                        <a:cubicBezTo>
                          <a:pt x="900" y="267"/>
                          <a:pt x="897" y="246"/>
                          <a:pt x="896" y="236"/>
                        </a:cubicBezTo>
                        <a:cubicBezTo>
                          <a:pt x="894" y="224"/>
                          <a:pt x="870" y="233"/>
                          <a:pt x="870" y="216"/>
                        </a:cubicBezTo>
                        <a:cubicBezTo>
                          <a:pt x="858" y="215"/>
                          <a:pt x="855" y="200"/>
                          <a:pt x="843" y="200"/>
                        </a:cubicBezTo>
                        <a:cubicBezTo>
                          <a:pt x="837" y="200"/>
                          <a:pt x="837" y="204"/>
                          <a:pt x="831" y="204"/>
                        </a:cubicBezTo>
                        <a:cubicBezTo>
                          <a:pt x="818" y="204"/>
                          <a:pt x="810" y="197"/>
                          <a:pt x="797" y="197"/>
                        </a:cubicBezTo>
                        <a:cubicBezTo>
                          <a:pt x="791" y="197"/>
                          <a:pt x="784" y="200"/>
                          <a:pt x="784" y="208"/>
                        </a:cubicBezTo>
                        <a:cubicBezTo>
                          <a:pt x="784" y="212"/>
                          <a:pt x="800" y="218"/>
                          <a:pt x="786" y="227"/>
                        </a:cubicBezTo>
                        <a:cubicBezTo>
                          <a:pt x="780" y="231"/>
                          <a:pt x="794" y="241"/>
                          <a:pt x="794" y="247"/>
                        </a:cubicBezTo>
                        <a:cubicBezTo>
                          <a:pt x="796" y="260"/>
                          <a:pt x="783" y="264"/>
                          <a:pt x="778" y="266"/>
                        </a:cubicBezTo>
                        <a:cubicBezTo>
                          <a:pt x="788" y="283"/>
                          <a:pt x="803" y="289"/>
                          <a:pt x="803" y="318"/>
                        </a:cubicBezTo>
                        <a:cubicBezTo>
                          <a:pt x="803" y="326"/>
                          <a:pt x="777" y="346"/>
                          <a:pt x="768" y="347"/>
                        </a:cubicBezTo>
                        <a:cubicBezTo>
                          <a:pt x="783" y="355"/>
                          <a:pt x="777" y="379"/>
                          <a:pt x="783" y="387"/>
                        </a:cubicBezTo>
                        <a:cubicBezTo>
                          <a:pt x="782" y="389"/>
                          <a:pt x="776" y="392"/>
                          <a:pt x="775" y="397"/>
                        </a:cubicBezTo>
                        <a:cubicBezTo>
                          <a:pt x="770" y="397"/>
                          <a:pt x="766" y="406"/>
                          <a:pt x="762" y="403"/>
                        </a:cubicBezTo>
                        <a:cubicBezTo>
                          <a:pt x="751" y="394"/>
                          <a:pt x="736" y="380"/>
                          <a:pt x="736" y="367"/>
                        </a:cubicBezTo>
                        <a:cubicBezTo>
                          <a:pt x="736" y="353"/>
                          <a:pt x="738" y="342"/>
                          <a:pt x="726" y="334"/>
                        </a:cubicBezTo>
                        <a:cubicBezTo>
                          <a:pt x="697" y="334"/>
                          <a:pt x="697" y="334"/>
                          <a:pt x="697" y="334"/>
                        </a:cubicBezTo>
                        <a:cubicBezTo>
                          <a:pt x="681" y="322"/>
                          <a:pt x="662" y="315"/>
                          <a:pt x="643" y="308"/>
                        </a:cubicBezTo>
                        <a:cubicBezTo>
                          <a:pt x="640" y="306"/>
                          <a:pt x="629" y="299"/>
                          <a:pt x="623" y="299"/>
                        </a:cubicBezTo>
                        <a:cubicBezTo>
                          <a:pt x="617" y="299"/>
                          <a:pt x="614" y="306"/>
                          <a:pt x="607" y="306"/>
                        </a:cubicBezTo>
                        <a:cubicBezTo>
                          <a:pt x="607" y="295"/>
                          <a:pt x="600" y="270"/>
                          <a:pt x="590" y="270"/>
                        </a:cubicBezTo>
                        <a:cubicBezTo>
                          <a:pt x="586" y="270"/>
                          <a:pt x="584" y="274"/>
                          <a:pt x="579" y="275"/>
                        </a:cubicBezTo>
                        <a:cubicBezTo>
                          <a:pt x="581" y="269"/>
                          <a:pt x="579" y="268"/>
                          <a:pt x="579" y="255"/>
                        </a:cubicBezTo>
                        <a:cubicBezTo>
                          <a:pt x="579" y="237"/>
                          <a:pt x="584" y="227"/>
                          <a:pt x="595" y="216"/>
                        </a:cubicBezTo>
                        <a:cubicBezTo>
                          <a:pt x="598" y="213"/>
                          <a:pt x="606" y="196"/>
                          <a:pt x="609" y="194"/>
                        </a:cubicBezTo>
                        <a:cubicBezTo>
                          <a:pt x="617" y="192"/>
                          <a:pt x="630" y="196"/>
                          <a:pt x="630" y="186"/>
                        </a:cubicBezTo>
                        <a:cubicBezTo>
                          <a:pt x="630" y="179"/>
                          <a:pt x="613" y="178"/>
                          <a:pt x="607" y="175"/>
                        </a:cubicBezTo>
                        <a:cubicBezTo>
                          <a:pt x="611" y="176"/>
                          <a:pt x="597" y="167"/>
                          <a:pt x="633" y="178"/>
                        </a:cubicBezTo>
                        <a:cubicBezTo>
                          <a:pt x="643" y="181"/>
                          <a:pt x="637" y="169"/>
                          <a:pt x="642" y="169"/>
                        </a:cubicBezTo>
                        <a:cubicBezTo>
                          <a:pt x="643" y="169"/>
                          <a:pt x="647" y="169"/>
                          <a:pt x="652" y="169"/>
                        </a:cubicBezTo>
                        <a:cubicBezTo>
                          <a:pt x="662" y="169"/>
                          <a:pt x="668" y="158"/>
                          <a:pt x="675" y="153"/>
                        </a:cubicBezTo>
                        <a:cubicBezTo>
                          <a:pt x="675" y="146"/>
                          <a:pt x="675" y="146"/>
                          <a:pt x="675" y="146"/>
                        </a:cubicBezTo>
                        <a:cubicBezTo>
                          <a:pt x="660" y="142"/>
                          <a:pt x="645" y="145"/>
                          <a:pt x="639" y="131"/>
                        </a:cubicBezTo>
                        <a:cubicBezTo>
                          <a:pt x="639" y="131"/>
                          <a:pt x="643" y="131"/>
                          <a:pt x="647" y="131"/>
                        </a:cubicBezTo>
                        <a:cubicBezTo>
                          <a:pt x="652" y="135"/>
                          <a:pt x="658" y="141"/>
                          <a:pt x="666" y="141"/>
                        </a:cubicBezTo>
                        <a:cubicBezTo>
                          <a:pt x="673" y="141"/>
                          <a:pt x="686" y="132"/>
                          <a:pt x="686" y="127"/>
                        </a:cubicBezTo>
                        <a:cubicBezTo>
                          <a:pt x="686" y="125"/>
                          <a:pt x="680" y="117"/>
                          <a:pt x="683" y="117"/>
                        </a:cubicBezTo>
                        <a:cubicBezTo>
                          <a:pt x="693" y="117"/>
                          <a:pt x="696" y="126"/>
                          <a:pt x="703" y="126"/>
                        </a:cubicBezTo>
                        <a:cubicBezTo>
                          <a:pt x="707" y="126"/>
                          <a:pt x="709" y="123"/>
                          <a:pt x="717" y="123"/>
                        </a:cubicBezTo>
                        <a:cubicBezTo>
                          <a:pt x="715" y="120"/>
                          <a:pt x="717" y="112"/>
                          <a:pt x="722" y="120"/>
                        </a:cubicBezTo>
                        <a:cubicBezTo>
                          <a:pt x="725" y="125"/>
                          <a:pt x="748" y="105"/>
                          <a:pt x="748" y="100"/>
                        </a:cubicBezTo>
                        <a:cubicBezTo>
                          <a:pt x="748" y="96"/>
                          <a:pt x="738" y="91"/>
                          <a:pt x="738" y="89"/>
                        </a:cubicBezTo>
                        <a:cubicBezTo>
                          <a:pt x="738" y="85"/>
                          <a:pt x="732" y="78"/>
                          <a:pt x="746" y="72"/>
                        </a:cubicBezTo>
                        <a:cubicBezTo>
                          <a:pt x="748" y="68"/>
                          <a:pt x="746" y="68"/>
                          <a:pt x="746" y="61"/>
                        </a:cubicBezTo>
                        <a:cubicBezTo>
                          <a:pt x="732" y="61"/>
                          <a:pt x="735" y="50"/>
                          <a:pt x="717" y="50"/>
                        </a:cubicBezTo>
                        <a:cubicBezTo>
                          <a:pt x="713" y="49"/>
                          <a:pt x="710" y="47"/>
                          <a:pt x="706" y="47"/>
                        </a:cubicBezTo>
                        <a:cubicBezTo>
                          <a:pt x="701" y="47"/>
                          <a:pt x="695" y="50"/>
                          <a:pt x="695" y="55"/>
                        </a:cubicBezTo>
                        <a:cubicBezTo>
                          <a:pt x="695" y="61"/>
                          <a:pt x="702" y="63"/>
                          <a:pt x="702" y="67"/>
                        </a:cubicBezTo>
                        <a:cubicBezTo>
                          <a:pt x="702" y="72"/>
                          <a:pt x="692" y="72"/>
                          <a:pt x="689" y="76"/>
                        </a:cubicBezTo>
                        <a:cubicBezTo>
                          <a:pt x="686" y="84"/>
                          <a:pt x="687" y="90"/>
                          <a:pt x="681" y="98"/>
                        </a:cubicBezTo>
                        <a:cubicBezTo>
                          <a:pt x="671" y="110"/>
                          <a:pt x="658" y="90"/>
                          <a:pt x="658" y="85"/>
                        </a:cubicBezTo>
                        <a:cubicBezTo>
                          <a:pt x="658" y="79"/>
                          <a:pt x="665" y="81"/>
                          <a:pt x="665" y="74"/>
                        </a:cubicBezTo>
                        <a:cubicBezTo>
                          <a:pt x="665" y="71"/>
                          <a:pt x="652" y="59"/>
                          <a:pt x="649" y="59"/>
                        </a:cubicBezTo>
                        <a:cubicBezTo>
                          <a:pt x="636" y="59"/>
                          <a:pt x="645" y="78"/>
                          <a:pt x="631" y="78"/>
                        </a:cubicBezTo>
                        <a:cubicBezTo>
                          <a:pt x="631" y="70"/>
                          <a:pt x="630" y="65"/>
                          <a:pt x="621" y="60"/>
                        </a:cubicBezTo>
                        <a:cubicBezTo>
                          <a:pt x="622" y="58"/>
                          <a:pt x="623" y="57"/>
                          <a:pt x="625" y="55"/>
                        </a:cubicBezTo>
                        <a:cubicBezTo>
                          <a:pt x="618" y="51"/>
                          <a:pt x="609" y="55"/>
                          <a:pt x="603" y="48"/>
                        </a:cubicBezTo>
                        <a:cubicBezTo>
                          <a:pt x="606" y="47"/>
                          <a:pt x="614" y="44"/>
                          <a:pt x="614" y="38"/>
                        </a:cubicBezTo>
                        <a:cubicBezTo>
                          <a:pt x="614" y="29"/>
                          <a:pt x="601" y="30"/>
                          <a:pt x="601" y="23"/>
                        </a:cubicBezTo>
                        <a:cubicBezTo>
                          <a:pt x="601" y="10"/>
                          <a:pt x="591" y="1"/>
                          <a:pt x="574" y="0"/>
                        </a:cubicBezTo>
                        <a:cubicBezTo>
                          <a:pt x="565" y="0"/>
                          <a:pt x="569" y="6"/>
                          <a:pt x="569" y="10"/>
                        </a:cubicBezTo>
                        <a:cubicBezTo>
                          <a:pt x="564" y="11"/>
                          <a:pt x="557" y="10"/>
                          <a:pt x="557" y="17"/>
                        </a:cubicBezTo>
                        <a:cubicBezTo>
                          <a:pt x="557" y="21"/>
                          <a:pt x="561" y="23"/>
                          <a:pt x="561" y="28"/>
                        </a:cubicBezTo>
                        <a:cubicBezTo>
                          <a:pt x="561" y="32"/>
                          <a:pt x="555" y="32"/>
                          <a:pt x="555" y="38"/>
                        </a:cubicBezTo>
                        <a:cubicBezTo>
                          <a:pt x="555" y="52"/>
                          <a:pt x="585" y="44"/>
                          <a:pt x="585" y="59"/>
                        </a:cubicBezTo>
                        <a:cubicBezTo>
                          <a:pt x="585" y="61"/>
                          <a:pt x="581" y="72"/>
                          <a:pt x="581" y="72"/>
                        </a:cubicBezTo>
                        <a:cubicBezTo>
                          <a:pt x="584" y="70"/>
                          <a:pt x="587" y="69"/>
                          <a:pt x="591" y="67"/>
                        </a:cubicBezTo>
                        <a:cubicBezTo>
                          <a:pt x="596" y="85"/>
                          <a:pt x="567" y="77"/>
                          <a:pt x="567" y="98"/>
                        </a:cubicBezTo>
                        <a:cubicBezTo>
                          <a:pt x="553" y="102"/>
                          <a:pt x="564" y="88"/>
                          <a:pt x="561" y="83"/>
                        </a:cubicBezTo>
                        <a:cubicBezTo>
                          <a:pt x="559" y="81"/>
                          <a:pt x="547" y="78"/>
                          <a:pt x="541" y="78"/>
                        </a:cubicBezTo>
                        <a:cubicBezTo>
                          <a:pt x="533" y="78"/>
                          <a:pt x="530" y="82"/>
                          <a:pt x="530" y="92"/>
                        </a:cubicBezTo>
                        <a:cubicBezTo>
                          <a:pt x="522" y="91"/>
                          <a:pt x="517" y="92"/>
                          <a:pt x="492" y="92"/>
                        </a:cubicBezTo>
                        <a:cubicBezTo>
                          <a:pt x="468" y="92"/>
                          <a:pt x="441" y="83"/>
                          <a:pt x="435" y="65"/>
                        </a:cubicBezTo>
                        <a:cubicBezTo>
                          <a:pt x="427" y="67"/>
                          <a:pt x="400" y="68"/>
                          <a:pt x="400" y="78"/>
                        </a:cubicBezTo>
                        <a:cubicBezTo>
                          <a:pt x="400" y="81"/>
                          <a:pt x="403" y="82"/>
                          <a:pt x="406" y="82"/>
                        </a:cubicBezTo>
                        <a:cubicBezTo>
                          <a:pt x="413" y="82"/>
                          <a:pt x="425" y="79"/>
                          <a:pt x="430" y="75"/>
                        </a:cubicBezTo>
                        <a:cubicBezTo>
                          <a:pt x="432" y="90"/>
                          <a:pt x="409" y="78"/>
                          <a:pt x="409" y="93"/>
                        </a:cubicBezTo>
                        <a:cubicBezTo>
                          <a:pt x="409" y="96"/>
                          <a:pt x="414" y="106"/>
                          <a:pt x="412" y="106"/>
                        </a:cubicBezTo>
                        <a:cubicBezTo>
                          <a:pt x="403" y="106"/>
                          <a:pt x="401" y="95"/>
                          <a:pt x="394" y="92"/>
                        </a:cubicBezTo>
                        <a:cubicBezTo>
                          <a:pt x="387" y="89"/>
                          <a:pt x="387" y="89"/>
                          <a:pt x="387" y="89"/>
                        </a:cubicBezTo>
                        <a:cubicBezTo>
                          <a:pt x="377" y="89"/>
                          <a:pt x="370" y="89"/>
                          <a:pt x="359" y="89"/>
                        </a:cubicBezTo>
                        <a:cubicBezTo>
                          <a:pt x="350" y="89"/>
                          <a:pt x="344" y="92"/>
                          <a:pt x="335" y="93"/>
                        </a:cubicBezTo>
                        <a:cubicBezTo>
                          <a:pt x="317" y="93"/>
                          <a:pt x="317" y="87"/>
                          <a:pt x="317" y="86"/>
                        </a:cubicBezTo>
                        <a:cubicBezTo>
                          <a:pt x="317" y="82"/>
                          <a:pt x="331" y="83"/>
                          <a:pt x="333" y="81"/>
                        </a:cubicBezTo>
                        <a:cubicBezTo>
                          <a:pt x="321" y="64"/>
                          <a:pt x="323" y="66"/>
                          <a:pt x="298" y="68"/>
                        </a:cubicBezTo>
                        <a:cubicBezTo>
                          <a:pt x="271" y="70"/>
                          <a:pt x="258" y="48"/>
                          <a:pt x="231" y="48"/>
                        </a:cubicBezTo>
                        <a:cubicBezTo>
                          <a:pt x="223" y="48"/>
                          <a:pt x="219" y="54"/>
                          <a:pt x="212" y="54"/>
                        </a:cubicBezTo>
                        <a:cubicBezTo>
                          <a:pt x="207" y="54"/>
                          <a:pt x="202" y="46"/>
                          <a:pt x="202" y="42"/>
                        </a:cubicBezTo>
                        <a:cubicBezTo>
                          <a:pt x="193" y="44"/>
                          <a:pt x="193" y="54"/>
                          <a:pt x="184" y="54"/>
                        </a:cubicBezTo>
                        <a:cubicBezTo>
                          <a:pt x="176" y="54"/>
                          <a:pt x="164" y="34"/>
                          <a:pt x="161" y="34"/>
                        </a:cubicBezTo>
                        <a:cubicBezTo>
                          <a:pt x="153" y="34"/>
                          <a:pt x="156" y="47"/>
                          <a:pt x="146" y="47"/>
                        </a:cubicBezTo>
                        <a:cubicBezTo>
                          <a:pt x="143" y="47"/>
                          <a:pt x="140" y="44"/>
                          <a:pt x="138" y="40"/>
                        </a:cubicBezTo>
                        <a:cubicBezTo>
                          <a:pt x="125" y="44"/>
                          <a:pt x="120" y="44"/>
                          <a:pt x="108" y="49"/>
                        </a:cubicBezTo>
                        <a:cubicBezTo>
                          <a:pt x="103" y="50"/>
                          <a:pt x="91" y="59"/>
                          <a:pt x="87" y="55"/>
                        </a:cubicBezTo>
                        <a:cubicBezTo>
                          <a:pt x="76" y="44"/>
                          <a:pt x="78" y="58"/>
                          <a:pt x="74" y="58"/>
                        </a:cubicBezTo>
                        <a:cubicBezTo>
                          <a:pt x="45" y="59"/>
                          <a:pt x="65" y="70"/>
                          <a:pt x="61" y="70"/>
                        </a:cubicBezTo>
                        <a:cubicBezTo>
                          <a:pt x="50" y="70"/>
                          <a:pt x="30" y="67"/>
                          <a:pt x="12" y="56"/>
                        </a:cubicBezTo>
                        <a:cubicBezTo>
                          <a:pt x="11" y="56"/>
                          <a:pt x="6" y="52"/>
                          <a:pt x="6" y="51"/>
                        </a:cubicBezTo>
                        <a:cubicBezTo>
                          <a:pt x="3" y="52"/>
                          <a:pt x="5" y="52"/>
                          <a:pt x="0" y="51"/>
                        </a:cubicBezTo>
                        <a:cubicBezTo>
                          <a:pt x="0" y="242"/>
                          <a:pt x="0" y="242"/>
                          <a:pt x="0" y="242"/>
                        </a:cubicBezTo>
                        <a:cubicBezTo>
                          <a:pt x="6" y="247"/>
                          <a:pt x="19" y="240"/>
                          <a:pt x="25" y="248"/>
                        </a:cubicBezTo>
                        <a:cubicBezTo>
                          <a:pt x="29" y="254"/>
                          <a:pt x="38" y="266"/>
                          <a:pt x="47" y="266"/>
                        </a:cubicBezTo>
                        <a:cubicBezTo>
                          <a:pt x="53" y="266"/>
                          <a:pt x="53" y="257"/>
                          <a:pt x="59" y="255"/>
                        </a:cubicBezTo>
                        <a:cubicBezTo>
                          <a:pt x="62" y="254"/>
                          <a:pt x="64" y="255"/>
                          <a:pt x="67" y="253"/>
                        </a:cubicBezTo>
                        <a:cubicBezTo>
                          <a:pt x="81" y="266"/>
                          <a:pt x="87" y="271"/>
                          <a:pt x="99" y="288"/>
                        </a:cubicBezTo>
                        <a:cubicBezTo>
                          <a:pt x="100" y="290"/>
                          <a:pt x="103" y="291"/>
                          <a:pt x="105" y="295"/>
                        </a:cubicBezTo>
                        <a:cubicBezTo>
                          <a:pt x="106" y="300"/>
                          <a:pt x="108" y="306"/>
                          <a:pt x="113" y="311"/>
                        </a:cubicBezTo>
                        <a:cubicBezTo>
                          <a:pt x="116" y="314"/>
                          <a:pt x="121" y="313"/>
                          <a:pt x="124" y="316"/>
                        </a:cubicBezTo>
                        <a:cubicBezTo>
                          <a:pt x="128" y="320"/>
                          <a:pt x="135" y="322"/>
                          <a:pt x="135" y="332"/>
                        </a:cubicBezTo>
                        <a:cubicBezTo>
                          <a:pt x="135" y="336"/>
                          <a:pt x="129" y="337"/>
                          <a:pt x="129" y="340"/>
                        </a:cubicBezTo>
                        <a:cubicBezTo>
                          <a:pt x="129" y="343"/>
                          <a:pt x="132" y="344"/>
                          <a:pt x="132" y="347"/>
                        </a:cubicBezTo>
                        <a:cubicBezTo>
                          <a:pt x="132" y="352"/>
                          <a:pt x="130" y="364"/>
                          <a:pt x="136" y="366"/>
                        </a:cubicBezTo>
                        <a:cubicBezTo>
                          <a:pt x="140" y="367"/>
                          <a:pt x="143" y="367"/>
                          <a:pt x="146" y="370"/>
                        </a:cubicBezTo>
                        <a:cubicBezTo>
                          <a:pt x="150" y="373"/>
                          <a:pt x="145" y="379"/>
                          <a:pt x="150" y="383"/>
                        </a:cubicBezTo>
                        <a:cubicBezTo>
                          <a:pt x="150" y="383"/>
                          <a:pt x="162" y="390"/>
                          <a:pt x="162" y="391"/>
                        </a:cubicBezTo>
                        <a:cubicBezTo>
                          <a:pt x="165" y="401"/>
                          <a:pt x="166" y="413"/>
                          <a:pt x="181" y="413"/>
                        </a:cubicBezTo>
                        <a:cubicBezTo>
                          <a:pt x="183" y="422"/>
                          <a:pt x="199" y="416"/>
                          <a:pt x="202" y="428"/>
                        </a:cubicBezTo>
                        <a:cubicBezTo>
                          <a:pt x="204" y="432"/>
                          <a:pt x="215" y="433"/>
                          <a:pt x="219" y="437"/>
                        </a:cubicBezTo>
                        <a:cubicBezTo>
                          <a:pt x="220" y="438"/>
                          <a:pt x="222" y="439"/>
                          <a:pt x="224" y="440"/>
                        </a:cubicBezTo>
                        <a:cubicBezTo>
                          <a:pt x="224" y="440"/>
                          <a:pt x="224" y="440"/>
                          <a:pt x="224" y="440"/>
                        </a:cubicBezTo>
                        <a:cubicBezTo>
                          <a:pt x="577" y="440"/>
                          <a:pt x="577" y="440"/>
                          <a:pt x="577" y="440"/>
                        </a:cubicBezTo>
                        <a:cubicBezTo>
                          <a:pt x="577" y="435"/>
                          <a:pt x="577" y="435"/>
                          <a:pt x="577" y="435"/>
                        </a:cubicBezTo>
                        <a:cubicBezTo>
                          <a:pt x="583" y="439"/>
                          <a:pt x="582" y="443"/>
                          <a:pt x="588" y="446"/>
                        </a:cubicBezTo>
                        <a:cubicBezTo>
                          <a:pt x="610" y="446"/>
                          <a:pt x="610" y="446"/>
                          <a:pt x="610" y="446"/>
                        </a:cubicBezTo>
                        <a:cubicBezTo>
                          <a:pt x="619" y="455"/>
                          <a:pt x="630" y="455"/>
                          <a:pt x="647" y="455"/>
                        </a:cubicBezTo>
                        <a:cubicBezTo>
                          <a:pt x="652" y="453"/>
                          <a:pt x="653" y="455"/>
                          <a:pt x="658" y="452"/>
                        </a:cubicBezTo>
                        <a:cubicBezTo>
                          <a:pt x="662" y="450"/>
                          <a:pt x="661" y="443"/>
                          <a:pt x="665" y="443"/>
                        </a:cubicBezTo>
                        <a:cubicBezTo>
                          <a:pt x="670" y="443"/>
                          <a:pt x="674" y="451"/>
                          <a:pt x="676" y="453"/>
                        </a:cubicBezTo>
                        <a:cubicBezTo>
                          <a:pt x="677" y="451"/>
                          <a:pt x="676" y="448"/>
                          <a:pt x="676" y="447"/>
                        </a:cubicBezTo>
                        <a:cubicBezTo>
                          <a:pt x="677" y="447"/>
                          <a:pt x="678" y="447"/>
                          <a:pt x="680" y="447"/>
                        </a:cubicBezTo>
                        <a:cubicBezTo>
                          <a:pt x="682" y="447"/>
                          <a:pt x="701" y="462"/>
                          <a:pt x="702" y="463"/>
                        </a:cubicBezTo>
                        <a:cubicBezTo>
                          <a:pt x="704" y="469"/>
                          <a:pt x="702" y="473"/>
                          <a:pt x="705" y="477"/>
                        </a:cubicBezTo>
                        <a:cubicBezTo>
                          <a:pt x="715" y="487"/>
                          <a:pt x="729" y="485"/>
                          <a:pt x="740" y="492"/>
                        </a:cubicBezTo>
                        <a:cubicBezTo>
                          <a:pt x="752" y="492"/>
                          <a:pt x="752" y="492"/>
                          <a:pt x="752" y="492"/>
                        </a:cubicBezTo>
                        <a:cubicBezTo>
                          <a:pt x="757" y="495"/>
                          <a:pt x="763" y="500"/>
                          <a:pt x="763" y="506"/>
                        </a:cubicBezTo>
                        <a:cubicBezTo>
                          <a:pt x="763" y="509"/>
                          <a:pt x="762" y="512"/>
                          <a:pt x="759" y="512"/>
                        </a:cubicBezTo>
                        <a:cubicBezTo>
                          <a:pt x="754" y="512"/>
                          <a:pt x="748" y="506"/>
                          <a:pt x="747" y="504"/>
                        </a:cubicBezTo>
                        <a:cubicBezTo>
                          <a:pt x="745" y="511"/>
                          <a:pt x="741" y="532"/>
                          <a:pt x="735" y="532"/>
                        </a:cubicBezTo>
                        <a:cubicBezTo>
                          <a:pt x="730" y="538"/>
                          <a:pt x="725" y="541"/>
                          <a:pt x="725" y="547"/>
                        </a:cubicBezTo>
                        <a:cubicBezTo>
                          <a:pt x="726" y="549"/>
                          <a:pt x="729" y="553"/>
                          <a:pt x="732" y="553"/>
                        </a:cubicBezTo>
                        <a:cubicBezTo>
                          <a:pt x="736" y="553"/>
                          <a:pt x="736" y="550"/>
                          <a:pt x="738" y="548"/>
                        </a:cubicBezTo>
                        <a:cubicBezTo>
                          <a:pt x="742" y="544"/>
                          <a:pt x="748" y="545"/>
                          <a:pt x="755" y="545"/>
                        </a:cubicBezTo>
                        <a:cubicBezTo>
                          <a:pt x="760" y="545"/>
                          <a:pt x="763" y="548"/>
                          <a:pt x="765" y="546"/>
                        </a:cubicBezTo>
                        <a:cubicBezTo>
                          <a:pt x="768" y="545"/>
                          <a:pt x="770" y="544"/>
                          <a:pt x="772" y="543"/>
                        </a:cubicBezTo>
                        <a:cubicBezTo>
                          <a:pt x="772" y="540"/>
                          <a:pt x="771" y="538"/>
                          <a:pt x="770" y="536"/>
                        </a:cubicBezTo>
                        <a:cubicBezTo>
                          <a:pt x="769" y="534"/>
                          <a:pt x="767" y="533"/>
                          <a:pt x="767" y="531"/>
                        </a:cubicBezTo>
                        <a:cubicBezTo>
                          <a:pt x="767" y="529"/>
                          <a:pt x="771" y="528"/>
                          <a:pt x="773" y="528"/>
                        </a:cubicBezTo>
                        <a:cubicBezTo>
                          <a:pt x="782" y="525"/>
                          <a:pt x="803" y="519"/>
                          <a:pt x="814" y="519"/>
                        </a:cubicBezTo>
                        <a:cubicBezTo>
                          <a:pt x="815" y="519"/>
                          <a:pt x="831" y="503"/>
                          <a:pt x="834" y="501"/>
                        </a:cubicBezTo>
                        <a:cubicBezTo>
                          <a:pt x="836" y="499"/>
                          <a:pt x="847" y="500"/>
                          <a:pt x="857" y="500"/>
                        </a:cubicBezTo>
                        <a:cubicBezTo>
                          <a:pt x="861" y="500"/>
                          <a:pt x="864" y="500"/>
                          <a:pt x="868" y="500"/>
                        </a:cubicBezTo>
                        <a:cubicBezTo>
                          <a:pt x="872" y="500"/>
                          <a:pt x="876" y="498"/>
                          <a:pt x="879" y="498"/>
                        </a:cubicBezTo>
                        <a:cubicBezTo>
                          <a:pt x="884" y="497"/>
                          <a:pt x="882" y="496"/>
                          <a:pt x="884" y="494"/>
                        </a:cubicBezTo>
                        <a:cubicBezTo>
                          <a:pt x="892" y="486"/>
                          <a:pt x="892" y="471"/>
                          <a:pt x="903" y="463"/>
                        </a:cubicBezTo>
                        <a:cubicBezTo>
                          <a:pt x="908" y="470"/>
                          <a:pt x="916" y="460"/>
                          <a:pt x="920" y="467"/>
                        </a:cubicBezTo>
                        <a:cubicBezTo>
                          <a:pt x="926" y="478"/>
                          <a:pt x="922" y="494"/>
                          <a:pt x="928" y="505"/>
                        </a:cubicBezTo>
                        <a:lnTo>
                          <a:pt x="928" y="503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79" name="Freeform 51">
                    <a:extLst>
                      <a:ext uri="{FF2B5EF4-FFF2-40B4-BE49-F238E27FC236}">
                        <a16:creationId xmlns:a16="http://schemas.microsoft.com/office/drawing/2014/main" id="{2102F849-6E83-E9C9-7F24-5EC88E496A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85913" y="1417638"/>
                    <a:ext cx="623888" cy="457200"/>
                  </a:xfrm>
                  <a:custGeom>
                    <a:avLst/>
                    <a:gdLst/>
                    <a:ahLst/>
                    <a:cxnLst>
                      <a:cxn ang="0">
                        <a:pos x="334" y="228"/>
                      </a:cxn>
                      <a:cxn ang="0">
                        <a:pos x="381" y="252"/>
                      </a:cxn>
                      <a:cxn ang="0">
                        <a:pos x="401" y="239"/>
                      </a:cxn>
                      <a:cxn ang="0">
                        <a:pos x="439" y="281"/>
                      </a:cxn>
                      <a:cxn ang="0">
                        <a:pos x="458" y="302"/>
                      </a:cxn>
                      <a:cxn ang="0">
                        <a:pos x="463" y="326"/>
                      </a:cxn>
                      <a:cxn ang="0">
                        <a:pos x="440" y="314"/>
                      </a:cxn>
                      <a:cxn ang="0">
                        <a:pos x="427" y="300"/>
                      </a:cxn>
                      <a:cxn ang="0">
                        <a:pos x="426" y="286"/>
                      </a:cxn>
                      <a:cxn ang="0">
                        <a:pos x="414" y="286"/>
                      </a:cxn>
                      <a:cxn ang="0">
                        <a:pos x="412" y="270"/>
                      </a:cxn>
                      <a:cxn ang="0">
                        <a:pos x="390" y="261"/>
                      </a:cxn>
                      <a:cxn ang="0">
                        <a:pos x="363" y="252"/>
                      </a:cxn>
                      <a:cxn ang="0">
                        <a:pos x="299" y="236"/>
                      </a:cxn>
                      <a:cxn ang="0">
                        <a:pos x="240" y="221"/>
                      </a:cxn>
                      <a:cxn ang="0">
                        <a:pos x="200" y="252"/>
                      </a:cxn>
                      <a:cxn ang="0">
                        <a:pos x="199" y="245"/>
                      </a:cxn>
                      <a:cxn ang="0">
                        <a:pos x="218" y="219"/>
                      </a:cxn>
                      <a:cxn ang="0">
                        <a:pos x="213" y="214"/>
                      </a:cxn>
                      <a:cxn ang="0">
                        <a:pos x="173" y="260"/>
                      </a:cxn>
                      <a:cxn ang="0">
                        <a:pos x="143" y="288"/>
                      </a:cxn>
                      <a:cxn ang="0">
                        <a:pos x="79" y="322"/>
                      </a:cxn>
                      <a:cxn ang="0">
                        <a:pos x="57" y="328"/>
                      </a:cxn>
                      <a:cxn ang="0">
                        <a:pos x="92" y="307"/>
                      </a:cxn>
                      <a:cxn ang="0">
                        <a:pos x="148" y="256"/>
                      </a:cxn>
                      <a:cxn ang="0">
                        <a:pos x="125" y="262"/>
                      </a:cxn>
                      <a:cxn ang="0">
                        <a:pos x="110" y="266"/>
                      </a:cxn>
                      <a:cxn ang="0">
                        <a:pos x="88" y="261"/>
                      </a:cxn>
                      <a:cxn ang="0">
                        <a:pos x="76" y="264"/>
                      </a:cxn>
                      <a:cxn ang="0">
                        <a:pos x="72" y="244"/>
                      </a:cxn>
                      <a:cxn ang="0">
                        <a:pos x="60" y="245"/>
                      </a:cxn>
                      <a:cxn ang="0">
                        <a:pos x="37" y="224"/>
                      </a:cxn>
                      <a:cxn ang="0">
                        <a:pos x="52" y="180"/>
                      </a:cxn>
                      <a:cxn ang="0">
                        <a:pos x="79" y="152"/>
                      </a:cxn>
                      <a:cxn ang="0">
                        <a:pos x="85" y="145"/>
                      </a:cxn>
                      <a:cxn ang="0">
                        <a:pos x="60" y="153"/>
                      </a:cxn>
                      <a:cxn ang="0">
                        <a:pos x="18" y="150"/>
                      </a:cxn>
                      <a:cxn ang="0">
                        <a:pos x="13" y="133"/>
                      </a:cxn>
                      <a:cxn ang="0">
                        <a:pos x="40" y="106"/>
                      </a:cxn>
                      <a:cxn ang="0">
                        <a:pos x="64" y="116"/>
                      </a:cxn>
                      <a:cxn ang="0">
                        <a:pos x="50" y="95"/>
                      </a:cxn>
                      <a:cxn ang="0">
                        <a:pos x="13" y="68"/>
                      </a:cxn>
                      <a:cxn ang="0">
                        <a:pos x="44" y="56"/>
                      </a:cxn>
                      <a:cxn ang="0">
                        <a:pos x="117" y="13"/>
                      </a:cxn>
                      <a:cxn ang="0">
                        <a:pos x="150" y="7"/>
                      </a:cxn>
                      <a:cxn ang="0">
                        <a:pos x="157" y="7"/>
                      </a:cxn>
                      <a:cxn ang="0">
                        <a:pos x="189" y="11"/>
                      </a:cxn>
                      <a:cxn ang="0">
                        <a:pos x="236" y="20"/>
                      </a:cxn>
                      <a:cxn ang="0">
                        <a:pos x="307" y="28"/>
                      </a:cxn>
                      <a:cxn ang="0">
                        <a:pos x="334" y="36"/>
                      </a:cxn>
                    </a:cxnLst>
                    <a:rect l="0" t="0" r="r" b="b"/>
                    <a:pathLst>
                      <a:path w="469" h="343">
                        <a:moveTo>
                          <a:pt x="334" y="37"/>
                        </a:moveTo>
                        <a:cubicBezTo>
                          <a:pt x="334" y="228"/>
                          <a:pt x="334" y="228"/>
                          <a:pt x="334" y="228"/>
                        </a:cubicBezTo>
                        <a:cubicBezTo>
                          <a:pt x="340" y="233"/>
                          <a:pt x="353" y="226"/>
                          <a:pt x="359" y="234"/>
                        </a:cubicBezTo>
                        <a:cubicBezTo>
                          <a:pt x="363" y="240"/>
                          <a:pt x="372" y="252"/>
                          <a:pt x="381" y="252"/>
                        </a:cubicBezTo>
                        <a:cubicBezTo>
                          <a:pt x="387" y="252"/>
                          <a:pt x="387" y="243"/>
                          <a:pt x="393" y="241"/>
                        </a:cubicBezTo>
                        <a:cubicBezTo>
                          <a:pt x="396" y="240"/>
                          <a:pt x="398" y="241"/>
                          <a:pt x="401" y="239"/>
                        </a:cubicBezTo>
                        <a:cubicBezTo>
                          <a:pt x="415" y="252"/>
                          <a:pt x="421" y="257"/>
                          <a:pt x="433" y="274"/>
                        </a:cubicBezTo>
                        <a:cubicBezTo>
                          <a:pt x="434" y="276"/>
                          <a:pt x="437" y="277"/>
                          <a:pt x="439" y="281"/>
                        </a:cubicBezTo>
                        <a:cubicBezTo>
                          <a:pt x="440" y="286"/>
                          <a:pt x="442" y="292"/>
                          <a:pt x="447" y="297"/>
                        </a:cubicBezTo>
                        <a:cubicBezTo>
                          <a:pt x="450" y="300"/>
                          <a:pt x="455" y="299"/>
                          <a:pt x="458" y="302"/>
                        </a:cubicBezTo>
                        <a:cubicBezTo>
                          <a:pt x="462" y="306"/>
                          <a:pt x="469" y="308"/>
                          <a:pt x="469" y="318"/>
                        </a:cubicBezTo>
                        <a:cubicBezTo>
                          <a:pt x="469" y="322"/>
                          <a:pt x="463" y="323"/>
                          <a:pt x="463" y="326"/>
                        </a:cubicBezTo>
                        <a:cubicBezTo>
                          <a:pt x="461" y="326"/>
                          <a:pt x="461" y="327"/>
                          <a:pt x="459" y="327"/>
                        </a:cubicBezTo>
                        <a:cubicBezTo>
                          <a:pt x="451" y="327"/>
                          <a:pt x="440" y="318"/>
                          <a:pt x="440" y="314"/>
                        </a:cubicBezTo>
                        <a:cubicBezTo>
                          <a:pt x="440" y="310"/>
                          <a:pt x="440" y="311"/>
                          <a:pt x="440" y="307"/>
                        </a:cubicBezTo>
                        <a:cubicBezTo>
                          <a:pt x="440" y="300"/>
                          <a:pt x="435" y="300"/>
                          <a:pt x="427" y="300"/>
                        </a:cubicBezTo>
                        <a:cubicBezTo>
                          <a:pt x="421" y="300"/>
                          <a:pt x="419" y="296"/>
                          <a:pt x="419" y="294"/>
                        </a:cubicBezTo>
                        <a:cubicBezTo>
                          <a:pt x="419" y="290"/>
                          <a:pt x="426" y="290"/>
                          <a:pt x="426" y="286"/>
                        </a:cubicBezTo>
                        <a:cubicBezTo>
                          <a:pt x="426" y="283"/>
                          <a:pt x="426" y="281"/>
                          <a:pt x="426" y="281"/>
                        </a:cubicBezTo>
                        <a:cubicBezTo>
                          <a:pt x="417" y="281"/>
                          <a:pt x="420" y="286"/>
                          <a:pt x="414" y="286"/>
                        </a:cubicBezTo>
                        <a:cubicBezTo>
                          <a:pt x="412" y="286"/>
                          <a:pt x="407" y="282"/>
                          <a:pt x="407" y="280"/>
                        </a:cubicBezTo>
                        <a:cubicBezTo>
                          <a:pt x="407" y="274"/>
                          <a:pt x="410" y="273"/>
                          <a:pt x="412" y="270"/>
                        </a:cubicBezTo>
                        <a:cubicBezTo>
                          <a:pt x="409" y="268"/>
                          <a:pt x="405" y="264"/>
                          <a:pt x="404" y="267"/>
                        </a:cubicBezTo>
                        <a:cubicBezTo>
                          <a:pt x="397" y="267"/>
                          <a:pt x="394" y="264"/>
                          <a:pt x="390" y="261"/>
                        </a:cubicBezTo>
                        <a:cubicBezTo>
                          <a:pt x="389" y="264"/>
                          <a:pt x="387" y="269"/>
                          <a:pt x="384" y="269"/>
                        </a:cubicBezTo>
                        <a:cubicBezTo>
                          <a:pt x="375" y="269"/>
                          <a:pt x="368" y="256"/>
                          <a:pt x="363" y="252"/>
                        </a:cubicBezTo>
                        <a:cubicBezTo>
                          <a:pt x="352" y="243"/>
                          <a:pt x="337" y="244"/>
                          <a:pt x="323" y="236"/>
                        </a:cubicBezTo>
                        <a:cubicBezTo>
                          <a:pt x="299" y="236"/>
                          <a:pt x="299" y="236"/>
                          <a:pt x="299" y="236"/>
                        </a:cubicBezTo>
                        <a:cubicBezTo>
                          <a:pt x="285" y="232"/>
                          <a:pt x="265" y="230"/>
                          <a:pt x="258" y="214"/>
                        </a:cubicBezTo>
                        <a:cubicBezTo>
                          <a:pt x="252" y="217"/>
                          <a:pt x="244" y="219"/>
                          <a:pt x="240" y="221"/>
                        </a:cubicBezTo>
                        <a:cubicBezTo>
                          <a:pt x="241" y="224"/>
                          <a:pt x="242" y="225"/>
                          <a:pt x="244" y="227"/>
                        </a:cubicBezTo>
                        <a:cubicBezTo>
                          <a:pt x="238" y="236"/>
                          <a:pt x="210" y="252"/>
                          <a:pt x="200" y="252"/>
                        </a:cubicBezTo>
                        <a:cubicBezTo>
                          <a:pt x="198" y="252"/>
                          <a:pt x="195" y="251"/>
                          <a:pt x="195" y="249"/>
                        </a:cubicBezTo>
                        <a:cubicBezTo>
                          <a:pt x="195" y="246"/>
                          <a:pt x="198" y="246"/>
                          <a:pt x="199" y="245"/>
                        </a:cubicBezTo>
                        <a:cubicBezTo>
                          <a:pt x="197" y="242"/>
                          <a:pt x="199" y="242"/>
                          <a:pt x="199" y="240"/>
                        </a:cubicBezTo>
                        <a:cubicBezTo>
                          <a:pt x="199" y="230"/>
                          <a:pt x="205" y="223"/>
                          <a:pt x="218" y="219"/>
                        </a:cubicBezTo>
                        <a:cubicBezTo>
                          <a:pt x="218" y="217"/>
                          <a:pt x="218" y="216"/>
                          <a:pt x="218" y="214"/>
                        </a:cubicBezTo>
                        <a:cubicBezTo>
                          <a:pt x="214" y="214"/>
                          <a:pt x="215" y="214"/>
                          <a:pt x="213" y="214"/>
                        </a:cubicBezTo>
                        <a:cubicBezTo>
                          <a:pt x="203" y="214"/>
                          <a:pt x="173" y="239"/>
                          <a:pt x="173" y="253"/>
                        </a:cubicBezTo>
                        <a:cubicBezTo>
                          <a:pt x="173" y="255"/>
                          <a:pt x="173" y="258"/>
                          <a:pt x="173" y="260"/>
                        </a:cubicBezTo>
                        <a:cubicBezTo>
                          <a:pt x="173" y="270"/>
                          <a:pt x="164" y="273"/>
                          <a:pt x="154" y="277"/>
                        </a:cubicBezTo>
                        <a:cubicBezTo>
                          <a:pt x="148" y="280"/>
                          <a:pt x="146" y="284"/>
                          <a:pt x="143" y="288"/>
                        </a:cubicBezTo>
                        <a:cubicBezTo>
                          <a:pt x="136" y="297"/>
                          <a:pt x="121" y="301"/>
                          <a:pt x="114" y="308"/>
                        </a:cubicBezTo>
                        <a:cubicBezTo>
                          <a:pt x="107" y="315"/>
                          <a:pt x="91" y="320"/>
                          <a:pt x="79" y="322"/>
                        </a:cubicBezTo>
                        <a:cubicBezTo>
                          <a:pt x="63" y="324"/>
                          <a:pt x="54" y="343"/>
                          <a:pt x="35" y="337"/>
                        </a:cubicBezTo>
                        <a:cubicBezTo>
                          <a:pt x="41" y="329"/>
                          <a:pt x="49" y="333"/>
                          <a:pt x="57" y="328"/>
                        </a:cubicBezTo>
                        <a:cubicBezTo>
                          <a:pt x="62" y="325"/>
                          <a:pt x="66" y="316"/>
                          <a:pt x="71" y="314"/>
                        </a:cubicBezTo>
                        <a:cubicBezTo>
                          <a:pt x="78" y="309"/>
                          <a:pt x="87" y="314"/>
                          <a:pt x="92" y="307"/>
                        </a:cubicBezTo>
                        <a:cubicBezTo>
                          <a:pt x="99" y="297"/>
                          <a:pt x="117" y="290"/>
                          <a:pt x="127" y="283"/>
                        </a:cubicBezTo>
                        <a:cubicBezTo>
                          <a:pt x="137" y="276"/>
                          <a:pt x="137" y="263"/>
                          <a:pt x="148" y="256"/>
                        </a:cubicBezTo>
                        <a:cubicBezTo>
                          <a:pt x="141" y="256"/>
                          <a:pt x="141" y="256"/>
                          <a:pt x="141" y="256"/>
                        </a:cubicBezTo>
                        <a:cubicBezTo>
                          <a:pt x="135" y="259"/>
                          <a:pt x="132" y="262"/>
                          <a:pt x="125" y="262"/>
                        </a:cubicBezTo>
                        <a:cubicBezTo>
                          <a:pt x="120" y="262"/>
                          <a:pt x="117" y="260"/>
                          <a:pt x="113" y="258"/>
                        </a:cubicBezTo>
                        <a:cubicBezTo>
                          <a:pt x="112" y="262"/>
                          <a:pt x="110" y="263"/>
                          <a:pt x="110" y="266"/>
                        </a:cubicBezTo>
                        <a:cubicBezTo>
                          <a:pt x="99" y="262"/>
                          <a:pt x="96" y="260"/>
                          <a:pt x="89" y="254"/>
                        </a:cubicBezTo>
                        <a:cubicBezTo>
                          <a:pt x="88" y="257"/>
                          <a:pt x="88" y="259"/>
                          <a:pt x="88" y="261"/>
                        </a:cubicBezTo>
                        <a:cubicBezTo>
                          <a:pt x="84" y="261"/>
                          <a:pt x="85" y="261"/>
                          <a:pt x="83" y="261"/>
                        </a:cubicBezTo>
                        <a:cubicBezTo>
                          <a:pt x="80" y="261"/>
                          <a:pt x="78" y="264"/>
                          <a:pt x="76" y="264"/>
                        </a:cubicBezTo>
                        <a:cubicBezTo>
                          <a:pt x="74" y="264"/>
                          <a:pt x="72" y="257"/>
                          <a:pt x="72" y="253"/>
                        </a:cubicBezTo>
                        <a:cubicBezTo>
                          <a:pt x="72" y="248"/>
                          <a:pt x="72" y="248"/>
                          <a:pt x="72" y="244"/>
                        </a:cubicBezTo>
                        <a:cubicBezTo>
                          <a:pt x="72" y="243"/>
                          <a:pt x="72" y="238"/>
                          <a:pt x="68" y="238"/>
                        </a:cubicBezTo>
                        <a:cubicBezTo>
                          <a:pt x="65" y="238"/>
                          <a:pt x="61" y="245"/>
                          <a:pt x="60" y="245"/>
                        </a:cubicBezTo>
                        <a:cubicBezTo>
                          <a:pt x="54" y="245"/>
                          <a:pt x="33" y="229"/>
                          <a:pt x="30" y="225"/>
                        </a:cubicBezTo>
                        <a:cubicBezTo>
                          <a:pt x="32" y="225"/>
                          <a:pt x="35" y="224"/>
                          <a:pt x="37" y="224"/>
                        </a:cubicBezTo>
                        <a:cubicBezTo>
                          <a:pt x="33" y="214"/>
                          <a:pt x="19" y="212"/>
                          <a:pt x="19" y="205"/>
                        </a:cubicBezTo>
                        <a:cubicBezTo>
                          <a:pt x="19" y="191"/>
                          <a:pt x="43" y="180"/>
                          <a:pt x="52" y="180"/>
                        </a:cubicBezTo>
                        <a:cubicBezTo>
                          <a:pt x="56" y="180"/>
                          <a:pt x="86" y="169"/>
                          <a:pt x="86" y="163"/>
                        </a:cubicBezTo>
                        <a:cubicBezTo>
                          <a:pt x="86" y="160"/>
                          <a:pt x="79" y="153"/>
                          <a:pt x="79" y="152"/>
                        </a:cubicBezTo>
                        <a:cubicBezTo>
                          <a:pt x="83" y="150"/>
                          <a:pt x="82" y="150"/>
                          <a:pt x="85" y="152"/>
                        </a:cubicBezTo>
                        <a:cubicBezTo>
                          <a:pt x="85" y="145"/>
                          <a:pt x="85" y="145"/>
                          <a:pt x="85" y="145"/>
                        </a:cubicBezTo>
                        <a:cubicBezTo>
                          <a:pt x="81" y="145"/>
                          <a:pt x="81" y="145"/>
                          <a:pt x="79" y="145"/>
                        </a:cubicBezTo>
                        <a:cubicBezTo>
                          <a:pt x="72" y="145"/>
                          <a:pt x="69" y="153"/>
                          <a:pt x="60" y="153"/>
                        </a:cubicBezTo>
                        <a:cubicBezTo>
                          <a:pt x="51" y="153"/>
                          <a:pt x="48" y="148"/>
                          <a:pt x="41" y="150"/>
                        </a:cubicBezTo>
                        <a:cubicBezTo>
                          <a:pt x="32" y="150"/>
                          <a:pt x="21" y="150"/>
                          <a:pt x="18" y="150"/>
                        </a:cubicBezTo>
                        <a:cubicBezTo>
                          <a:pt x="17" y="143"/>
                          <a:pt x="12" y="141"/>
                          <a:pt x="12" y="137"/>
                        </a:cubicBezTo>
                        <a:cubicBezTo>
                          <a:pt x="12" y="136"/>
                          <a:pt x="13" y="134"/>
                          <a:pt x="13" y="133"/>
                        </a:cubicBezTo>
                        <a:cubicBezTo>
                          <a:pt x="6" y="133"/>
                          <a:pt x="2" y="130"/>
                          <a:pt x="0" y="126"/>
                        </a:cubicBezTo>
                        <a:cubicBezTo>
                          <a:pt x="11" y="119"/>
                          <a:pt x="29" y="113"/>
                          <a:pt x="40" y="106"/>
                        </a:cubicBezTo>
                        <a:cubicBezTo>
                          <a:pt x="48" y="106"/>
                          <a:pt x="48" y="106"/>
                          <a:pt x="48" y="106"/>
                        </a:cubicBezTo>
                        <a:cubicBezTo>
                          <a:pt x="48" y="120"/>
                          <a:pt x="55" y="116"/>
                          <a:pt x="64" y="116"/>
                        </a:cubicBezTo>
                        <a:cubicBezTo>
                          <a:pt x="70" y="116"/>
                          <a:pt x="71" y="118"/>
                          <a:pt x="76" y="116"/>
                        </a:cubicBezTo>
                        <a:cubicBezTo>
                          <a:pt x="72" y="102"/>
                          <a:pt x="63" y="101"/>
                          <a:pt x="50" y="95"/>
                        </a:cubicBezTo>
                        <a:cubicBezTo>
                          <a:pt x="46" y="94"/>
                          <a:pt x="41" y="80"/>
                          <a:pt x="37" y="78"/>
                        </a:cubicBezTo>
                        <a:cubicBezTo>
                          <a:pt x="31" y="75"/>
                          <a:pt x="13" y="71"/>
                          <a:pt x="13" y="68"/>
                        </a:cubicBezTo>
                        <a:cubicBezTo>
                          <a:pt x="13" y="68"/>
                          <a:pt x="20" y="57"/>
                          <a:pt x="20" y="56"/>
                        </a:cubicBezTo>
                        <a:cubicBezTo>
                          <a:pt x="44" y="56"/>
                          <a:pt x="44" y="56"/>
                          <a:pt x="44" y="56"/>
                        </a:cubicBezTo>
                        <a:cubicBezTo>
                          <a:pt x="57" y="38"/>
                          <a:pt x="77" y="21"/>
                          <a:pt x="101" y="14"/>
                        </a:cubicBezTo>
                        <a:cubicBezTo>
                          <a:pt x="107" y="12"/>
                          <a:pt x="111" y="15"/>
                          <a:pt x="117" y="13"/>
                        </a:cubicBezTo>
                        <a:cubicBezTo>
                          <a:pt x="124" y="10"/>
                          <a:pt x="128" y="0"/>
                          <a:pt x="136" y="0"/>
                        </a:cubicBezTo>
                        <a:cubicBezTo>
                          <a:pt x="142" y="0"/>
                          <a:pt x="144" y="5"/>
                          <a:pt x="150" y="7"/>
                        </a:cubicBezTo>
                        <a:cubicBezTo>
                          <a:pt x="147" y="10"/>
                          <a:pt x="147" y="11"/>
                          <a:pt x="146" y="13"/>
                        </a:cubicBezTo>
                        <a:cubicBezTo>
                          <a:pt x="150" y="14"/>
                          <a:pt x="154" y="11"/>
                          <a:pt x="157" y="7"/>
                        </a:cubicBezTo>
                        <a:cubicBezTo>
                          <a:pt x="162" y="9"/>
                          <a:pt x="163" y="10"/>
                          <a:pt x="167" y="11"/>
                        </a:cubicBezTo>
                        <a:cubicBezTo>
                          <a:pt x="189" y="11"/>
                          <a:pt x="189" y="11"/>
                          <a:pt x="189" y="11"/>
                        </a:cubicBezTo>
                        <a:cubicBezTo>
                          <a:pt x="194" y="15"/>
                          <a:pt x="196" y="17"/>
                          <a:pt x="202" y="20"/>
                        </a:cubicBezTo>
                        <a:cubicBezTo>
                          <a:pt x="236" y="20"/>
                          <a:pt x="236" y="20"/>
                          <a:pt x="236" y="20"/>
                        </a:cubicBezTo>
                        <a:cubicBezTo>
                          <a:pt x="245" y="29"/>
                          <a:pt x="272" y="31"/>
                          <a:pt x="286" y="31"/>
                        </a:cubicBezTo>
                        <a:cubicBezTo>
                          <a:pt x="294" y="31"/>
                          <a:pt x="299" y="28"/>
                          <a:pt x="307" y="28"/>
                        </a:cubicBezTo>
                        <a:cubicBezTo>
                          <a:pt x="319" y="28"/>
                          <a:pt x="323" y="34"/>
                          <a:pt x="334" y="37"/>
                        </a:cubicBezTo>
                        <a:cubicBezTo>
                          <a:pt x="334" y="36"/>
                          <a:pt x="334" y="36"/>
                          <a:pt x="334" y="36"/>
                        </a:cubicBezTo>
                        <a:lnTo>
                          <a:pt x="334" y="37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80" name="Freeform 52">
                    <a:extLst>
                      <a:ext uri="{FF2B5EF4-FFF2-40B4-BE49-F238E27FC236}">
                        <a16:creationId xmlns:a16="http://schemas.microsoft.com/office/drawing/2014/main" id="{34D61125-998A-0D43-29A5-2870017E3A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49475" y="1820863"/>
                    <a:ext cx="28575" cy="38100"/>
                  </a:xfrm>
                  <a:custGeom>
                    <a:avLst/>
                    <a:gdLst/>
                    <a:ahLst/>
                    <a:cxnLst>
                      <a:cxn ang="0">
                        <a:pos x="9" y="11"/>
                      </a:cxn>
                      <a:cxn ang="0">
                        <a:pos x="0" y="11"/>
                      </a:cxn>
                      <a:cxn ang="0">
                        <a:pos x="11" y="2"/>
                      </a:cxn>
                      <a:cxn ang="0">
                        <a:pos x="22" y="25"/>
                      </a:cxn>
                      <a:cxn ang="0">
                        <a:pos x="18" y="29"/>
                      </a:cxn>
                      <a:cxn ang="0">
                        <a:pos x="9" y="20"/>
                      </a:cxn>
                      <a:cxn ang="0">
                        <a:pos x="9" y="11"/>
                      </a:cxn>
                    </a:cxnLst>
                    <a:rect l="0" t="0" r="r" b="b"/>
                    <a:pathLst>
                      <a:path w="22" h="29">
                        <a:moveTo>
                          <a:pt x="9" y="11"/>
                        </a:moveTo>
                        <a:cubicBezTo>
                          <a:pt x="2" y="9"/>
                          <a:pt x="5" y="7"/>
                          <a:pt x="0" y="11"/>
                        </a:cubicBezTo>
                        <a:cubicBezTo>
                          <a:pt x="0" y="0"/>
                          <a:pt x="2" y="0"/>
                          <a:pt x="11" y="2"/>
                        </a:cubicBezTo>
                        <a:cubicBezTo>
                          <a:pt x="10" y="14"/>
                          <a:pt x="22" y="15"/>
                          <a:pt x="22" y="25"/>
                        </a:cubicBezTo>
                        <a:cubicBezTo>
                          <a:pt x="22" y="28"/>
                          <a:pt x="20" y="29"/>
                          <a:pt x="18" y="29"/>
                        </a:cubicBezTo>
                        <a:cubicBezTo>
                          <a:pt x="14" y="29"/>
                          <a:pt x="9" y="20"/>
                          <a:pt x="9" y="20"/>
                        </a:cubicBezTo>
                        <a:cubicBezTo>
                          <a:pt x="9" y="16"/>
                          <a:pt x="8" y="13"/>
                          <a:pt x="9" y="11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81" name="Freeform 53">
                    <a:extLst>
                      <a:ext uri="{FF2B5EF4-FFF2-40B4-BE49-F238E27FC236}">
                        <a16:creationId xmlns:a16="http://schemas.microsoft.com/office/drawing/2014/main" id="{09391581-C36A-22D9-680D-F09FAE89C5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05025" y="1776413"/>
                    <a:ext cx="30163" cy="46038"/>
                  </a:xfrm>
                  <a:custGeom>
                    <a:avLst/>
                    <a:gdLst/>
                    <a:ahLst/>
                    <a:cxnLst>
                      <a:cxn ang="0">
                        <a:pos x="15" y="18"/>
                      </a:cxn>
                      <a:cxn ang="0">
                        <a:pos x="19" y="18"/>
                      </a:cxn>
                      <a:cxn ang="0">
                        <a:pos x="19" y="35"/>
                      </a:cxn>
                      <a:cxn ang="0">
                        <a:pos x="11" y="17"/>
                      </a:cxn>
                      <a:cxn ang="0">
                        <a:pos x="0" y="4"/>
                      </a:cxn>
                      <a:cxn ang="0">
                        <a:pos x="5" y="0"/>
                      </a:cxn>
                      <a:cxn ang="0">
                        <a:pos x="15" y="0"/>
                      </a:cxn>
                      <a:cxn ang="0">
                        <a:pos x="15" y="18"/>
                      </a:cxn>
                    </a:cxnLst>
                    <a:rect l="0" t="0" r="r" b="b"/>
                    <a:pathLst>
                      <a:path w="23" h="35">
                        <a:moveTo>
                          <a:pt x="15" y="18"/>
                        </a:moveTo>
                        <a:cubicBezTo>
                          <a:pt x="15" y="19"/>
                          <a:pt x="19" y="19"/>
                          <a:pt x="19" y="18"/>
                        </a:cubicBezTo>
                        <a:cubicBezTo>
                          <a:pt x="19" y="24"/>
                          <a:pt x="23" y="30"/>
                          <a:pt x="19" y="35"/>
                        </a:cubicBezTo>
                        <a:cubicBezTo>
                          <a:pt x="13" y="30"/>
                          <a:pt x="11" y="24"/>
                          <a:pt x="11" y="17"/>
                        </a:cubicBezTo>
                        <a:cubicBezTo>
                          <a:pt x="5" y="16"/>
                          <a:pt x="0" y="11"/>
                          <a:pt x="0" y="4"/>
                        </a:cubicBezTo>
                        <a:cubicBezTo>
                          <a:pt x="0" y="1"/>
                          <a:pt x="3" y="0"/>
                          <a:pt x="5" y="0"/>
                        </a:cubicBezTo>
                        <a:cubicBezTo>
                          <a:pt x="13" y="0"/>
                          <a:pt x="9" y="3"/>
                          <a:pt x="15" y="0"/>
                        </a:cubicBezTo>
                        <a:cubicBezTo>
                          <a:pt x="15" y="11"/>
                          <a:pt x="13" y="11"/>
                          <a:pt x="15" y="18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82" name="Freeform 54">
                    <a:extLst>
                      <a:ext uri="{FF2B5EF4-FFF2-40B4-BE49-F238E27FC236}">
                        <a16:creationId xmlns:a16="http://schemas.microsoft.com/office/drawing/2014/main" id="{8DF558DF-AF4C-2BE4-A740-21ED00C0F4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89188" y="1335088"/>
                    <a:ext cx="307975" cy="161925"/>
                  </a:xfrm>
                  <a:custGeom>
                    <a:avLst/>
                    <a:gdLst/>
                    <a:ahLst/>
                    <a:cxnLst>
                      <a:cxn ang="0">
                        <a:pos x="214" y="96"/>
                      </a:cxn>
                      <a:cxn ang="0">
                        <a:pos x="209" y="100"/>
                      </a:cxn>
                      <a:cxn ang="0">
                        <a:pos x="215" y="103"/>
                      </a:cxn>
                      <a:cxn ang="0">
                        <a:pos x="220" y="110"/>
                      </a:cxn>
                      <a:cxn ang="0">
                        <a:pos x="195" y="118"/>
                      </a:cxn>
                      <a:cxn ang="0">
                        <a:pos x="158" y="104"/>
                      </a:cxn>
                      <a:cxn ang="0">
                        <a:pos x="147" y="112"/>
                      </a:cxn>
                      <a:cxn ang="0">
                        <a:pos x="115" y="121"/>
                      </a:cxn>
                      <a:cxn ang="0">
                        <a:pos x="75" y="121"/>
                      </a:cxn>
                      <a:cxn ang="0">
                        <a:pos x="68" y="110"/>
                      </a:cxn>
                      <a:cxn ang="0">
                        <a:pos x="43" y="108"/>
                      </a:cxn>
                      <a:cxn ang="0">
                        <a:pos x="23" y="92"/>
                      </a:cxn>
                      <a:cxn ang="0">
                        <a:pos x="65" y="82"/>
                      </a:cxn>
                      <a:cxn ang="0">
                        <a:pos x="80" y="81"/>
                      </a:cxn>
                      <a:cxn ang="0">
                        <a:pos x="69" y="77"/>
                      </a:cxn>
                      <a:cxn ang="0">
                        <a:pos x="45" y="77"/>
                      </a:cxn>
                      <a:cxn ang="0">
                        <a:pos x="12" y="69"/>
                      </a:cxn>
                      <a:cxn ang="0">
                        <a:pos x="29" y="60"/>
                      </a:cxn>
                      <a:cxn ang="0">
                        <a:pos x="14" y="59"/>
                      </a:cxn>
                      <a:cxn ang="0">
                        <a:pos x="0" y="51"/>
                      </a:cxn>
                      <a:cxn ang="0">
                        <a:pos x="56" y="13"/>
                      </a:cxn>
                      <a:cxn ang="0">
                        <a:pos x="64" y="29"/>
                      </a:cxn>
                      <a:cxn ang="0">
                        <a:pos x="78" y="21"/>
                      </a:cxn>
                      <a:cxn ang="0">
                        <a:pos x="98" y="34"/>
                      </a:cxn>
                      <a:cxn ang="0">
                        <a:pos x="111" y="31"/>
                      </a:cxn>
                      <a:cxn ang="0">
                        <a:pos x="109" y="23"/>
                      </a:cxn>
                      <a:cxn ang="0">
                        <a:pos x="118" y="23"/>
                      </a:cxn>
                      <a:cxn ang="0">
                        <a:pos x="133" y="35"/>
                      </a:cxn>
                      <a:cxn ang="0">
                        <a:pos x="140" y="51"/>
                      </a:cxn>
                      <a:cxn ang="0">
                        <a:pos x="146" y="48"/>
                      </a:cxn>
                      <a:cxn ang="0">
                        <a:pos x="136" y="17"/>
                      </a:cxn>
                      <a:cxn ang="0">
                        <a:pos x="144" y="12"/>
                      </a:cxn>
                      <a:cxn ang="0">
                        <a:pos x="156" y="12"/>
                      </a:cxn>
                      <a:cxn ang="0">
                        <a:pos x="156" y="7"/>
                      </a:cxn>
                      <a:cxn ang="0">
                        <a:pos x="169" y="0"/>
                      </a:cxn>
                      <a:cxn ang="0">
                        <a:pos x="184" y="10"/>
                      </a:cxn>
                      <a:cxn ang="0">
                        <a:pos x="175" y="24"/>
                      </a:cxn>
                      <a:cxn ang="0">
                        <a:pos x="187" y="62"/>
                      </a:cxn>
                      <a:cxn ang="0">
                        <a:pos x="232" y="92"/>
                      </a:cxn>
                      <a:cxn ang="0">
                        <a:pos x="214" y="96"/>
                      </a:cxn>
                    </a:cxnLst>
                    <a:rect l="0" t="0" r="r" b="b"/>
                    <a:pathLst>
                      <a:path w="232" h="121">
                        <a:moveTo>
                          <a:pt x="214" y="96"/>
                        </a:moveTo>
                        <a:cubicBezTo>
                          <a:pt x="211" y="96"/>
                          <a:pt x="209" y="97"/>
                          <a:pt x="209" y="100"/>
                        </a:cubicBezTo>
                        <a:cubicBezTo>
                          <a:pt x="209" y="103"/>
                          <a:pt x="214" y="103"/>
                          <a:pt x="215" y="103"/>
                        </a:cubicBezTo>
                        <a:cubicBezTo>
                          <a:pt x="216" y="107"/>
                          <a:pt x="218" y="108"/>
                          <a:pt x="220" y="110"/>
                        </a:cubicBezTo>
                        <a:cubicBezTo>
                          <a:pt x="216" y="118"/>
                          <a:pt x="206" y="118"/>
                          <a:pt x="195" y="118"/>
                        </a:cubicBezTo>
                        <a:cubicBezTo>
                          <a:pt x="177" y="118"/>
                          <a:pt x="171" y="104"/>
                          <a:pt x="158" y="104"/>
                        </a:cubicBezTo>
                        <a:cubicBezTo>
                          <a:pt x="150" y="104"/>
                          <a:pt x="154" y="109"/>
                          <a:pt x="147" y="112"/>
                        </a:cubicBezTo>
                        <a:cubicBezTo>
                          <a:pt x="135" y="118"/>
                          <a:pt x="124" y="115"/>
                          <a:pt x="115" y="121"/>
                        </a:cubicBezTo>
                        <a:cubicBezTo>
                          <a:pt x="95" y="121"/>
                          <a:pt x="87" y="121"/>
                          <a:pt x="75" y="121"/>
                        </a:cubicBezTo>
                        <a:cubicBezTo>
                          <a:pt x="68" y="121"/>
                          <a:pt x="73" y="114"/>
                          <a:pt x="68" y="110"/>
                        </a:cubicBezTo>
                        <a:cubicBezTo>
                          <a:pt x="63" y="107"/>
                          <a:pt x="49" y="108"/>
                          <a:pt x="43" y="108"/>
                        </a:cubicBezTo>
                        <a:cubicBezTo>
                          <a:pt x="34" y="108"/>
                          <a:pt x="26" y="98"/>
                          <a:pt x="23" y="92"/>
                        </a:cubicBezTo>
                        <a:cubicBezTo>
                          <a:pt x="33" y="85"/>
                          <a:pt x="47" y="82"/>
                          <a:pt x="65" y="82"/>
                        </a:cubicBezTo>
                        <a:cubicBezTo>
                          <a:pt x="72" y="82"/>
                          <a:pt x="75" y="82"/>
                          <a:pt x="80" y="81"/>
                        </a:cubicBezTo>
                        <a:cubicBezTo>
                          <a:pt x="77" y="80"/>
                          <a:pt x="73" y="77"/>
                          <a:pt x="69" y="77"/>
                        </a:cubicBezTo>
                        <a:cubicBezTo>
                          <a:pt x="60" y="77"/>
                          <a:pt x="50" y="77"/>
                          <a:pt x="45" y="77"/>
                        </a:cubicBezTo>
                        <a:cubicBezTo>
                          <a:pt x="36" y="77"/>
                          <a:pt x="12" y="81"/>
                          <a:pt x="12" y="69"/>
                        </a:cubicBezTo>
                        <a:cubicBezTo>
                          <a:pt x="12" y="59"/>
                          <a:pt x="24" y="63"/>
                          <a:pt x="29" y="60"/>
                        </a:cubicBezTo>
                        <a:cubicBezTo>
                          <a:pt x="22" y="58"/>
                          <a:pt x="19" y="59"/>
                          <a:pt x="14" y="59"/>
                        </a:cubicBezTo>
                        <a:cubicBezTo>
                          <a:pt x="9" y="59"/>
                          <a:pt x="0" y="53"/>
                          <a:pt x="0" y="51"/>
                        </a:cubicBezTo>
                        <a:cubicBezTo>
                          <a:pt x="0" y="29"/>
                          <a:pt x="41" y="13"/>
                          <a:pt x="56" y="13"/>
                        </a:cubicBezTo>
                        <a:cubicBezTo>
                          <a:pt x="63" y="13"/>
                          <a:pt x="62" y="26"/>
                          <a:pt x="64" y="29"/>
                        </a:cubicBezTo>
                        <a:cubicBezTo>
                          <a:pt x="68" y="26"/>
                          <a:pt x="71" y="21"/>
                          <a:pt x="78" y="21"/>
                        </a:cubicBezTo>
                        <a:cubicBezTo>
                          <a:pt x="90" y="21"/>
                          <a:pt x="94" y="26"/>
                          <a:pt x="98" y="34"/>
                        </a:cubicBezTo>
                        <a:cubicBezTo>
                          <a:pt x="102" y="33"/>
                          <a:pt x="106" y="32"/>
                          <a:pt x="111" y="31"/>
                        </a:cubicBezTo>
                        <a:cubicBezTo>
                          <a:pt x="110" y="27"/>
                          <a:pt x="109" y="25"/>
                          <a:pt x="109" y="23"/>
                        </a:cubicBezTo>
                        <a:cubicBezTo>
                          <a:pt x="118" y="23"/>
                          <a:pt x="118" y="23"/>
                          <a:pt x="118" y="23"/>
                        </a:cubicBezTo>
                        <a:cubicBezTo>
                          <a:pt x="124" y="25"/>
                          <a:pt x="131" y="30"/>
                          <a:pt x="133" y="35"/>
                        </a:cubicBezTo>
                        <a:cubicBezTo>
                          <a:pt x="135" y="40"/>
                          <a:pt x="132" y="51"/>
                          <a:pt x="140" y="51"/>
                        </a:cubicBezTo>
                        <a:cubicBezTo>
                          <a:pt x="144" y="51"/>
                          <a:pt x="144" y="50"/>
                          <a:pt x="146" y="48"/>
                        </a:cubicBezTo>
                        <a:cubicBezTo>
                          <a:pt x="142" y="42"/>
                          <a:pt x="136" y="21"/>
                          <a:pt x="136" y="17"/>
                        </a:cubicBezTo>
                        <a:cubicBezTo>
                          <a:pt x="136" y="14"/>
                          <a:pt x="140" y="12"/>
                          <a:pt x="144" y="12"/>
                        </a:cubicBezTo>
                        <a:cubicBezTo>
                          <a:pt x="152" y="12"/>
                          <a:pt x="149" y="15"/>
                          <a:pt x="156" y="12"/>
                        </a:cubicBezTo>
                        <a:cubicBezTo>
                          <a:pt x="156" y="10"/>
                          <a:pt x="156" y="9"/>
                          <a:pt x="156" y="7"/>
                        </a:cubicBezTo>
                        <a:cubicBezTo>
                          <a:pt x="156" y="3"/>
                          <a:pt x="162" y="0"/>
                          <a:pt x="169" y="0"/>
                        </a:cubicBezTo>
                        <a:cubicBezTo>
                          <a:pt x="177" y="0"/>
                          <a:pt x="184" y="3"/>
                          <a:pt x="184" y="10"/>
                        </a:cubicBezTo>
                        <a:cubicBezTo>
                          <a:pt x="184" y="16"/>
                          <a:pt x="175" y="20"/>
                          <a:pt x="175" y="24"/>
                        </a:cubicBezTo>
                        <a:cubicBezTo>
                          <a:pt x="175" y="40"/>
                          <a:pt x="187" y="50"/>
                          <a:pt x="187" y="62"/>
                        </a:cubicBezTo>
                        <a:cubicBezTo>
                          <a:pt x="187" y="76"/>
                          <a:pt x="224" y="85"/>
                          <a:pt x="232" y="92"/>
                        </a:cubicBezTo>
                        <a:cubicBezTo>
                          <a:pt x="224" y="97"/>
                          <a:pt x="222" y="96"/>
                          <a:pt x="214" y="96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83" name="Freeform 55">
                    <a:extLst>
                      <a:ext uri="{FF2B5EF4-FFF2-40B4-BE49-F238E27FC236}">
                        <a16:creationId xmlns:a16="http://schemas.microsoft.com/office/drawing/2014/main" id="{C3DC97D5-7AFC-C987-7E8B-C1FDEAB6D3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74888" y="1309688"/>
                    <a:ext cx="173038" cy="114300"/>
                  </a:xfrm>
                  <a:custGeom>
                    <a:avLst/>
                    <a:gdLst/>
                    <a:ahLst/>
                    <a:cxnLst>
                      <a:cxn ang="0">
                        <a:pos x="28" y="82"/>
                      </a:cxn>
                      <a:cxn ang="0">
                        <a:pos x="22" y="73"/>
                      </a:cxn>
                      <a:cxn ang="0">
                        <a:pos x="0" y="64"/>
                      </a:cxn>
                      <a:cxn ang="0">
                        <a:pos x="22" y="21"/>
                      </a:cxn>
                      <a:cxn ang="0">
                        <a:pos x="16" y="5"/>
                      </a:cxn>
                      <a:cxn ang="0">
                        <a:pos x="42" y="5"/>
                      </a:cxn>
                      <a:cxn ang="0">
                        <a:pos x="60" y="2"/>
                      </a:cxn>
                      <a:cxn ang="0">
                        <a:pos x="84" y="11"/>
                      </a:cxn>
                      <a:cxn ang="0">
                        <a:pos x="99" y="10"/>
                      </a:cxn>
                      <a:cxn ang="0">
                        <a:pos x="130" y="29"/>
                      </a:cxn>
                      <a:cxn ang="0">
                        <a:pos x="102" y="38"/>
                      </a:cxn>
                      <a:cxn ang="0">
                        <a:pos x="69" y="71"/>
                      </a:cxn>
                      <a:cxn ang="0">
                        <a:pos x="35" y="86"/>
                      </a:cxn>
                      <a:cxn ang="0">
                        <a:pos x="28" y="82"/>
                      </a:cxn>
                    </a:cxnLst>
                    <a:rect l="0" t="0" r="r" b="b"/>
                    <a:pathLst>
                      <a:path w="130" h="86">
                        <a:moveTo>
                          <a:pt x="28" y="82"/>
                        </a:moveTo>
                        <a:cubicBezTo>
                          <a:pt x="26" y="82"/>
                          <a:pt x="23" y="75"/>
                          <a:pt x="22" y="73"/>
                        </a:cubicBezTo>
                        <a:cubicBezTo>
                          <a:pt x="18" y="68"/>
                          <a:pt x="0" y="69"/>
                          <a:pt x="0" y="64"/>
                        </a:cubicBezTo>
                        <a:cubicBezTo>
                          <a:pt x="0" y="49"/>
                          <a:pt x="22" y="37"/>
                          <a:pt x="22" y="21"/>
                        </a:cubicBezTo>
                        <a:cubicBezTo>
                          <a:pt x="22" y="17"/>
                          <a:pt x="16" y="10"/>
                          <a:pt x="16" y="5"/>
                        </a:cubicBezTo>
                        <a:cubicBezTo>
                          <a:pt x="27" y="1"/>
                          <a:pt x="32" y="5"/>
                          <a:pt x="42" y="5"/>
                        </a:cubicBezTo>
                        <a:cubicBezTo>
                          <a:pt x="48" y="5"/>
                          <a:pt x="52" y="0"/>
                          <a:pt x="60" y="2"/>
                        </a:cubicBezTo>
                        <a:cubicBezTo>
                          <a:pt x="70" y="5"/>
                          <a:pt x="74" y="10"/>
                          <a:pt x="84" y="11"/>
                        </a:cubicBezTo>
                        <a:cubicBezTo>
                          <a:pt x="88" y="15"/>
                          <a:pt x="93" y="10"/>
                          <a:pt x="99" y="10"/>
                        </a:cubicBezTo>
                        <a:cubicBezTo>
                          <a:pt x="108" y="10"/>
                          <a:pt x="130" y="19"/>
                          <a:pt x="130" y="29"/>
                        </a:cubicBezTo>
                        <a:cubicBezTo>
                          <a:pt x="130" y="34"/>
                          <a:pt x="106" y="37"/>
                          <a:pt x="102" y="38"/>
                        </a:cubicBezTo>
                        <a:cubicBezTo>
                          <a:pt x="88" y="43"/>
                          <a:pt x="69" y="61"/>
                          <a:pt x="69" y="71"/>
                        </a:cubicBezTo>
                        <a:cubicBezTo>
                          <a:pt x="69" y="75"/>
                          <a:pt x="38" y="86"/>
                          <a:pt x="35" y="86"/>
                        </a:cubicBezTo>
                        <a:cubicBezTo>
                          <a:pt x="32" y="86"/>
                          <a:pt x="30" y="82"/>
                          <a:pt x="28" y="8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84" name="Freeform 56">
                    <a:extLst>
                      <a:ext uri="{FF2B5EF4-FFF2-40B4-BE49-F238E27FC236}">
                        <a16:creationId xmlns:a16="http://schemas.microsoft.com/office/drawing/2014/main" id="{7C25FBE7-C759-9687-F3F7-38CBCB07CA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3000" y="1228725"/>
                    <a:ext cx="204788" cy="87313"/>
                  </a:xfrm>
                  <a:custGeom>
                    <a:avLst/>
                    <a:gdLst/>
                    <a:ahLst/>
                    <a:cxnLst>
                      <a:cxn ang="0">
                        <a:pos x="53" y="65"/>
                      </a:cxn>
                      <a:cxn ang="0">
                        <a:pos x="41" y="59"/>
                      </a:cxn>
                      <a:cxn ang="0">
                        <a:pos x="53" y="53"/>
                      </a:cxn>
                      <a:cxn ang="0">
                        <a:pos x="46" y="43"/>
                      </a:cxn>
                      <a:cxn ang="0">
                        <a:pos x="41" y="49"/>
                      </a:cxn>
                      <a:cxn ang="0">
                        <a:pos x="22" y="52"/>
                      </a:cxn>
                      <a:cxn ang="0">
                        <a:pos x="7" y="49"/>
                      </a:cxn>
                      <a:cxn ang="0">
                        <a:pos x="0" y="42"/>
                      </a:cxn>
                      <a:cxn ang="0">
                        <a:pos x="0" y="36"/>
                      </a:cxn>
                      <a:cxn ang="0">
                        <a:pos x="11" y="31"/>
                      </a:cxn>
                      <a:cxn ang="0">
                        <a:pos x="31" y="36"/>
                      </a:cxn>
                      <a:cxn ang="0">
                        <a:pos x="11" y="30"/>
                      </a:cxn>
                      <a:cxn ang="0">
                        <a:pos x="11" y="23"/>
                      </a:cxn>
                      <a:cxn ang="0">
                        <a:pos x="19" y="23"/>
                      </a:cxn>
                      <a:cxn ang="0">
                        <a:pos x="38" y="26"/>
                      </a:cxn>
                      <a:cxn ang="0">
                        <a:pos x="16" y="22"/>
                      </a:cxn>
                      <a:cxn ang="0">
                        <a:pos x="25" y="17"/>
                      </a:cxn>
                      <a:cxn ang="0">
                        <a:pos x="36" y="18"/>
                      </a:cxn>
                      <a:cxn ang="0">
                        <a:pos x="23" y="12"/>
                      </a:cxn>
                      <a:cxn ang="0">
                        <a:pos x="38" y="12"/>
                      </a:cxn>
                      <a:cxn ang="0">
                        <a:pos x="45" y="19"/>
                      </a:cxn>
                      <a:cxn ang="0">
                        <a:pos x="55" y="19"/>
                      </a:cxn>
                      <a:cxn ang="0">
                        <a:pos x="97" y="36"/>
                      </a:cxn>
                      <a:cxn ang="0">
                        <a:pos x="107" y="30"/>
                      </a:cxn>
                      <a:cxn ang="0">
                        <a:pos x="98" y="29"/>
                      </a:cxn>
                      <a:cxn ang="0">
                        <a:pos x="102" y="27"/>
                      </a:cxn>
                      <a:cxn ang="0">
                        <a:pos x="102" y="21"/>
                      </a:cxn>
                      <a:cxn ang="0">
                        <a:pos x="91" y="15"/>
                      </a:cxn>
                      <a:cxn ang="0">
                        <a:pos x="107" y="0"/>
                      </a:cxn>
                      <a:cxn ang="0">
                        <a:pos x="116" y="4"/>
                      </a:cxn>
                      <a:cxn ang="0">
                        <a:pos x="116" y="9"/>
                      </a:cxn>
                      <a:cxn ang="0">
                        <a:pos x="132" y="26"/>
                      </a:cxn>
                      <a:cxn ang="0">
                        <a:pos x="144" y="20"/>
                      </a:cxn>
                      <a:cxn ang="0">
                        <a:pos x="154" y="31"/>
                      </a:cxn>
                      <a:cxn ang="0">
                        <a:pos x="140" y="52"/>
                      </a:cxn>
                      <a:cxn ang="0">
                        <a:pos x="111" y="51"/>
                      </a:cxn>
                      <a:cxn ang="0">
                        <a:pos x="82" y="59"/>
                      </a:cxn>
                      <a:cxn ang="0">
                        <a:pos x="53" y="65"/>
                      </a:cxn>
                    </a:cxnLst>
                    <a:rect l="0" t="0" r="r" b="b"/>
                    <a:pathLst>
                      <a:path w="154" h="65">
                        <a:moveTo>
                          <a:pt x="53" y="65"/>
                        </a:moveTo>
                        <a:cubicBezTo>
                          <a:pt x="48" y="65"/>
                          <a:pt x="41" y="61"/>
                          <a:pt x="41" y="59"/>
                        </a:cubicBezTo>
                        <a:cubicBezTo>
                          <a:pt x="41" y="52"/>
                          <a:pt x="47" y="53"/>
                          <a:pt x="53" y="53"/>
                        </a:cubicBezTo>
                        <a:cubicBezTo>
                          <a:pt x="50" y="50"/>
                          <a:pt x="46" y="48"/>
                          <a:pt x="46" y="43"/>
                        </a:cubicBezTo>
                        <a:cubicBezTo>
                          <a:pt x="43" y="44"/>
                          <a:pt x="41" y="46"/>
                          <a:pt x="41" y="49"/>
                        </a:cubicBezTo>
                        <a:cubicBezTo>
                          <a:pt x="33" y="50"/>
                          <a:pt x="27" y="52"/>
                          <a:pt x="22" y="52"/>
                        </a:cubicBezTo>
                        <a:cubicBezTo>
                          <a:pt x="16" y="52"/>
                          <a:pt x="10" y="49"/>
                          <a:pt x="7" y="49"/>
                        </a:cubicBezTo>
                        <a:cubicBezTo>
                          <a:pt x="3" y="49"/>
                          <a:pt x="0" y="46"/>
                          <a:pt x="0" y="42"/>
                        </a:cubicBezTo>
                        <a:cubicBezTo>
                          <a:pt x="0" y="38"/>
                          <a:pt x="2" y="39"/>
                          <a:pt x="0" y="36"/>
                        </a:cubicBezTo>
                        <a:cubicBezTo>
                          <a:pt x="5" y="35"/>
                          <a:pt x="7" y="31"/>
                          <a:pt x="11" y="31"/>
                        </a:cubicBezTo>
                        <a:cubicBezTo>
                          <a:pt x="20" y="31"/>
                          <a:pt x="24" y="35"/>
                          <a:pt x="31" y="36"/>
                        </a:cubicBezTo>
                        <a:cubicBezTo>
                          <a:pt x="24" y="35"/>
                          <a:pt x="17" y="32"/>
                          <a:pt x="11" y="30"/>
                        </a:cubicBezTo>
                        <a:cubicBezTo>
                          <a:pt x="11" y="23"/>
                          <a:pt x="11" y="23"/>
                          <a:pt x="11" y="23"/>
                        </a:cubicBezTo>
                        <a:cubicBezTo>
                          <a:pt x="15" y="23"/>
                          <a:pt x="19" y="23"/>
                          <a:pt x="19" y="23"/>
                        </a:cubicBezTo>
                        <a:cubicBezTo>
                          <a:pt x="20" y="23"/>
                          <a:pt x="34" y="26"/>
                          <a:pt x="38" y="26"/>
                        </a:cubicBezTo>
                        <a:cubicBezTo>
                          <a:pt x="30" y="25"/>
                          <a:pt x="23" y="26"/>
                          <a:pt x="16" y="22"/>
                        </a:cubicBezTo>
                        <a:cubicBezTo>
                          <a:pt x="18" y="19"/>
                          <a:pt x="22" y="17"/>
                          <a:pt x="25" y="17"/>
                        </a:cubicBezTo>
                        <a:cubicBezTo>
                          <a:pt x="31" y="17"/>
                          <a:pt x="32" y="19"/>
                          <a:pt x="36" y="18"/>
                        </a:cubicBezTo>
                        <a:cubicBezTo>
                          <a:pt x="31" y="19"/>
                          <a:pt x="23" y="18"/>
                          <a:pt x="23" y="12"/>
                        </a:cubicBezTo>
                        <a:cubicBezTo>
                          <a:pt x="31" y="11"/>
                          <a:pt x="34" y="12"/>
                          <a:pt x="38" y="12"/>
                        </a:cubicBezTo>
                        <a:cubicBezTo>
                          <a:pt x="39" y="12"/>
                          <a:pt x="45" y="14"/>
                          <a:pt x="45" y="19"/>
                        </a:cubicBezTo>
                        <a:cubicBezTo>
                          <a:pt x="50" y="19"/>
                          <a:pt x="54" y="19"/>
                          <a:pt x="55" y="19"/>
                        </a:cubicBezTo>
                        <a:cubicBezTo>
                          <a:pt x="68" y="19"/>
                          <a:pt x="78" y="36"/>
                          <a:pt x="97" y="36"/>
                        </a:cubicBezTo>
                        <a:cubicBezTo>
                          <a:pt x="103" y="36"/>
                          <a:pt x="105" y="34"/>
                          <a:pt x="107" y="30"/>
                        </a:cubicBezTo>
                        <a:cubicBezTo>
                          <a:pt x="102" y="30"/>
                          <a:pt x="100" y="30"/>
                          <a:pt x="98" y="29"/>
                        </a:cubicBezTo>
                        <a:cubicBezTo>
                          <a:pt x="98" y="28"/>
                          <a:pt x="101" y="27"/>
                          <a:pt x="102" y="27"/>
                        </a:cubicBezTo>
                        <a:cubicBezTo>
                          <a:pt x="102" y="21"/>
                          <a:pt x="102" y="21"/>
                          <a:pt x="102" y="21"/>
                        </a:cubicBezTo>
                        <a:cubicBezTo>
                          <a:pt x="99" y="21"/>
                          <a:pt x="91" y="19"/>
                          <a:pt x="91" y="15"/>
                        </a:cubicBezTo>
                        <a:cubicBezTo>
                          <a:pt x="91" y="7"/>
                          <a:pt x="103" y="4"/>
                          <a:pt x="107" y="0"/>
                        </a:cubicBezTo>
                        <a:cubicBezTo>
                          <a:pt x="110" y="2"/>
                          <a:pt x="113" y="4"/>
                          <a:pt x="116" y="4"/>
                        </a:cubicBezTo>
                        <a:cubicBezTo>
                          <a:pt x="115" y="7"/>
                          <a:pt x="116" y="8"/>
                          <a:pt x="116" y="9"/>
                        </a:cubicBezTo>
                        <a:cubicBezTo>
                          <a:pt x="116" y="16"/>
                          <a:pt x="124" y="26"/>
                          <a:pt x="132" y="26"/>
                        </a:cubicBezTo>
                        <a:cubicBezTo>
                          <a:pt x="136" y="26"/>
                          <a:pt x="139" y="20"/>
                          <a:pt x="144" y="20"/>
                        </a:cubicBezTo>
                        <a:cubicBezTo>
                          <a:pt x="150" y="20"/>
                          <a:pt x="154" y="26"/>
                          <a:pt x="154" y="31"/>
                        </a:cubicBezTo>
                        <a:cubicBezTo>
                          <a:pt x="154" y="37"/>
                          <a:pt x="144" y="51"/>
                          <a:pt x="140" y="52"/>
                        </a:cubicBezTo>
                        <a:cubicBezTo>
                          <a:pt x="137" y="53"/>
                          <a:pt x="111" y="50"/>
                          <a:pt x="111" y="51"/>
                        </a:cubicBezTo>
                        <a:cubicBezTo>
                          <a:pt x="111" y="52"/>
                          <a:pt x="83" y="58"/>
                          <a:pt x="82" y="59"/>
                        </a:cubicBezTo>
                        <a:cubicBezTo>
                          <a:pt x="73" y="62"/>
                          <a:pt x="64" y="65"/>
                          <a:pt x="53" y="65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85" name="Freeform 57">
                    <a:extLst>
                      <a:ext uri="{FF2B5EF4-FFF2-40B4-BE49-F238E27FC236}">
                        <a16:creationId xmlns:a16="http://schemas.microsoft.com/office/drawing/2014/main" id="{F5277536-8464-1CB6-B31F-3F68EBA4D8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82838" y="1260475"/>
                    <a:ext cx="28575" cy="20638"/>
                  </a:xfrm>
                  <a:custGeom>
                    <a:avLst/>
                    <a:gdLst/>
                    <a:ahLst/>
                    <a:cxnLst>
                      <a:cxn ang="0">
                        <a:pos x="8" y="16"/>
                      </a:cxn>
                      <a:cxn ang="0">
                        <a:pos x="0" y="11"/>
                      </a:cxn>
                      <a:cxn ang="0">
                        <a:pos x="21" y="0"/>
                      </a:cxn>
                      <a:cxn ang="0">
                        <a:pos x="8" y="16"/>
                      </a:cxn>
                    </a:cxnLst>
                    <a:rect l="0" t="0" r="r" b="b"/>
                    <a:pathLst>
                      <a:path w="21" h="16">
                        <a:moveTo>
                          <a:pt x="8" y="16"/>
                        </a:moveTo>
                        <a:cubicBezTo>
                          <a:pt x="4" y="16"/>
                          <a:pt x="0" y="14"/>
                          <a:pt x="0" y="11"/>
                        </a:cubicBezTo>
                        <a:cubicBezTo>
                          <a:pt x="0" y="3"/>
                          <a:pt x="16" y="0"/>
                          <a:pt x="21" y="0"/>
                        </a:cubicBezTo>
                        <a:cubicBezTo>
                          <a:pt x="20" y="7"/>
                          <a:pt x="13" y="16"/>
                          <a:pt x="8" y="16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86" name="Freeform 58">
                    <a:extLst>
                      <a:ext uri="{FF2B5EF4-FFF2-40B4-BE49-F238E27FC236}">
                        <a16:creationId xmlns:a16="http://schemas.microsoft.com/office/drawing/2014/main" id="{CF48D76D-1F92-A62D-1065-B977F564DD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57450" y="1230313"/>
                    <a:ext cx="22225" cy="7938"/>
                  </a:xfrm>
                  <a:custGeom>
                    <a:avLst/>
                    <a:gdLst/>
                    <a:ahLst/>
                    <a:cxnLst>
                      <a:cxn ang="0">
                        <a:pos x="6" y="6"/>
                      </a:cxn>
                      <a:cxn ang="0">
                        <a:pos x="0" y="0"/>
                      </a:cxn>
                      <a:cxn ang="0">
                        <a:pos x="16" y="0"/>
                      </a:cxn>
                      <a:cxn ang="0">
                        <a:pos x="16" y="6"/>
                      </a:cxn>
                      <a:cxn ang="0">
                        <a:pos x="6" y="6"/>
                      </a:cxn>
                    </a:cxnLst>
                    <a:rect l="0" t="0" r="r" b="b"/>
                    <a:pathLst>
                      <a:path w="16" h="6">
                        <a:moveTo>
                          <a:pt x="6" y="6"/>
                        </a:moveTo>
                        <a:cubicBezTo>
                          <a:pt x="4" y="6"/>
                          <a:pt x="0" y="4"/>
                          <a:pt x="0" y="0"/>
                        </a:cubicBezTo>
                        <a:cubicBezTo>
                          <a:pt x="16" y="0"/>
                          <a:pt x="16" y="0"/>
                          <a:pt x="16" y="0"/>
                        </a:cubicBezTo>
                        <a:cubicBezTo>
                          <a:pt x="16" y="6"/>
                          <a:pt x="16" y="6"/>
                          <a:pt x="16" y="6"/>
                        </a:cubicBezTo>
                        <a:cubicBezTo>
                          <a:pt x="14" y="6"/>
                          <a:pt x="6" y="6"/>
                          <a:pt x="6" y="6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87" name="Freeform 59">
                    <a:extLst>
                      <a:ext uri="{FF2B5EF4-FFF2-40B4-BE49-F238E27FC236}">
                        <a16:creationId xmlns:a16="http://schemas.microsoft.com/office/drawing/2014/main" id="{CC44A3CD-2B26-5B7F-A73B-6C553E4840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24100" y="1203325"/>
                    <a:ext cx="117475" cy="65088"/>
                  </a:xfrm>
                  <a:custGeom>
                    <a:avLst/>
                    <a:gdLst/>
                    <a:ahLst/>
                    <a:cxnLst>
                      <a:cxn ang="0">
                        <a:pos x="88" y="8"/>
                      </a:cxn>
                      <a:cxn ang="0">
                        <a:pos x="82" y="15"/>
                      </a:cxn>
                      <a:cxn ang="0">
                        <a:pos x="86" y="24"/>
                      </a:cxn>
                      <a:cxn ang="0">
                        <a:pos x="67" y="38"/>
                      </a:cxn>
                      <a:cxn ang="0">
                        <a:pos x="56" y="26"/>
                      </a:cxn>
                      <a:cxn ang="0">
                        <a:pos x="41" y="39"/>
                      </a:cxn>
                      <a:cxn ang="0">
                        <a:pos x="32" y="49"/>
                      </a:cxn>
                      <a:cxn ang="0">
                        <a:pos x="24" y="42"/>
                      </a:cxn>
                      <a:cxn ang="0">
                        <a:pos x="12" y="42"/>
                      </a:cxn>
                      <a:cxn ang="0">
                        <a:pos x="4" y="46"/>
                      </a:cxn>
                      <a:cxn ang="0">
                        <a:pos x="0" y="39"/>
                      </a:cxn>
                      <a:cxn ang="0">
                        <a:pos x="10" y="31"/>
                      </a:cxn>
                      <a:cxn ang="0">
                        <a:pos x="31" y="23"/>
                      </a:cxn>
                      <a:cxn ang="0">
                        <a:pos x="54" y="6"/>
                      </a:cxn>
                      <a:cxn ang="0">
                        <a:pos x="62" y="7"/>
                      </a:cxn>
                      <a:cxn ang="0">
                        <a:pos x="88" y="8"/>
                      </a:cxn>
                    </a:cxnLst>
                    <a:rect l="0" t="0" r="r" b="b"/>
                    <a:pathLst>
                      <a:path w="88" h="49">
                        <a:moveTo>
                          <a:pt x="88" y="8"/>
                        </a:moveTo>
                        <a:cubicBezTo>
                          <a:pt x="88" y="11"/>
                          <a:pt x="86" y="14"/>
                          <a:pt x="82" y="15"/>
                        </a:cubicBezTo>
                        <a:cubicBezTo>
                          <a:pt x="83" y="19"/>
                          <a:pt x="86" y="20"/>
                          <a:pt x="86" y="24"/>
                        </a:cubicBezTo>
                        <a:cubicBezTo>
                          <a:pt x="67" y="38"/>
                          <a:pt x="67" y="38"/>
                          <a:pt x="67" y="38"/>
                        </a:cubicBezTo>
                        <a:cubicBezTo>
                          <a:pt x="60" y="38"/>
                          <a:pt x="60" y="28"/>
                          <a:pt x="56" y="26"/>
                        </a:cubicBezTo>
                        <a:cubicBezTo>
                          <a:pt x="55" y="33"/>
                          <a:pt x="48" y="40"/>
                          <a:pt x="41" y="39"/>
                        </a:cubicBezTo>
                        <a:cubicBezTo>
                          <a:pt x="40" y="44"/>
                          <a:pt x="37" y="49"/>
                          <a:pt x="32" y="49"/>
                        </a:cubicBezTo>
                        <a:cubicBezTo>
                          <a:pt x="28" y="49"/>
                          <a:pt x="25" y="44"/>
                          <a:pt x="24" y="42"/>
                        </a:cubicBezTo>
                        <a:cubicBezTo>
                          <a:pt x="19" y="45"/>
                          <a:pt x="16" y="42"/>
                          <a:pt x="12" y="42"/>
                        </a:cubicBezTo>
                        <a:cubicBezTo>
                          <a:pt x="9" y="42"/>
                          <a:pt x="8" y="45"/>
                          <a:pt x="4" y="46"/>
                        </a:cubicBezTo>
                        <a:cubicBezTo>
                          <a:pt x="4" y="43"/>
                          <a:pt x="0" y="41"/>
                          <a:pt x="0" y="39"/>
                        </a:cubicBezTo>
                        <a:cubicBezTo>
                          <a:pt x="0" y="38"/>
                          <a:pt x="8" y="32"/>
                          <a:pt x="10" y="31"/>
                        </a:cubicBezTo>
                        <a:cubicBezTo>
                          <a:pt x="17" y="28"/>
                          <a:pt x="23" y="27"/>
                          <a:pt x="31" y="23"/>
                        </a:cubicBezTo>
                        <a:cubicBezTo>
                          <a:pt x="39" y="18"/>
                          <a:pt x="41" y="6"/>
                          <a:pt x="54" y="6"/>
                        </a:cubicBezTo>
                        <a:cubicBezTo>
                          <a:pt x="57" y="6"/>
                          <a:pt x="58" y="7"/>
                          <a:pt x="62" y="7"/>
                        </a:cubicBezTo>
                        <a:cubicBezTo>
                          <a:pt x="62" y="7"/>
                          <a:pt x="88" y="0"/>
                          <a:pt x="88" y="8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88" name="Freeform 60">
                    <a:extLst>
                      <a:ext uri="{FF2B5EF4-FFF2-40B4-BE49-F238E27FC236}">
                        <a16:creationId xmlns:a16="http://schemas.microsoft.com/office/drawing/2014/main" id="{ABBEA515-1380-58EF-B2FC-8FE7FCED9B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1263" y="1162050"/>
                    <a:ext cx="66675" cy="20638"/>
                  </a:xfrm>
                  <a:custGeom>
                    <a:avLst/>
                    <a:gdLst/>
                    <a:ahLst/>
                    <a:cxnLst>
                      <a:cxn ang="0">
                        <a:pos x="20" y="15"/>
                      </a:cxn>
                      <a:cxn ang="0">
                        <a:pos x="9" y="12"/>
                      </a:cxn>
                      <a:cxn ang="0">
                        <a:pos x="0" y="15"/>
                      </a:cxn>
                      <a:cxn ang="0">
                        <a:pos x="32" y="0"/>
                      </a:cxn>
                      <a:cxn ang="0">
                        <a:pos x="50" y="11"/>
                      </a:cxn>
                      <a:cxn ang="0">
                        <a:pos x="39" y="15"/>
                      </a:cxn>
                      <a:cxn ang="0">
                        <a:pos x="20" y="15"/>
                      </a:cxn>
                    </a:cxnLst>
                    <a:rect l="0" t="0" r="r" b="b"/>
                    <a:pathLst>
                      <a:path w="50" h="15">
                        <a:moveTo>
                          <a:pt x="20" y="15"/>
                        </a:moveTo>
                        <a:cubicBezTo>
                          <a:pt x="14" y="15"/>
                          <a:pt x="13" y="12"/>
                          <a:pt x="9" y="12"/>
                        </a:cubicBezTo>
                        <a:cubicBezTo>
                          <a:pt x="5" y="12"/>
                          <a:pt x="3" y="15"/>
                          <a:pt x="0" y="15"/>
                        </a:cubicBezTo>
                        <a:cubicBezTo>
                          <a:pt x="0" y="9"/>
                          <a:pt x="26" y="0"/>
                          <a:pt x="32" y="0"/>
                        </a:cubicBezTo>
                        <a:cubicBezTo>
                          <a:pt x="41" y="0"/>
                          <a:pt x="49" y="5"/>
                          <a:pt x="50" y="11"/>
                        </a:cubicBezTo>
                        <a:cubicBezTo>
                          <a:pt x="47" y="12"/>
                          <a:pt x="44" y="15"/>
                          <a:pt x="39" y="15"/>
                        </a:cubicBezTo>
                        <a:cubicBezTo>
                          <a:pt x="27" y="15"/>
                          <a:pt x="29" y="15"/>
                          <a:pt x="20" y="15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89" name="Freeform 61">
                    <a:extLst>
                      <a:ext uri="{FF2B5EF4-FFF2-40B4-BE49-F238E27FC236}">
                        <a16:creationId xmlns:a16="http://schemas.microsoft.com/office/drawing/2014/main" id="{53675A22-1485-D923-E1C9-6C4887904D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850" y="1185863"/>
                    <a:ext cx="58738" cy="30163"/>
                  </a:xfrm>
                  <a:custGeom>
                    <a:avLst/>
                    <a:gdLst/>
                    <a:ahLst/>
                    <a:cxnLst>
                      <a:cxn ang="0">
                        <a:pos x="38" y="10"/>
                      </a:cxn>
                      <a:cxn ang="0">
                        <a:pos x="14" y="23"/>
                      </a:cxn>
                      <a:cxn ang="0">
                        <a:pos x="0" y="11"/>
                      </a:cxn>
                      <a:cxn ang="0">
                        <a:pos x="36" y="0"/>
                      </a:cxn>
                      <a:cxn ang="0">
                        <a:pos x="44" y="5"/>
                      </a:cxn>
                      <a:cxn ang="0">
                        <a:pos x="25" y="10"/>
                      </a:cxn>
                      <a:cxn ang="0">
                        <a:pos x="38" y="10"/>
                      </a:cxn>
                    </a:cxnLst>
                    <a:rect l="0" t="0" r="r" b="b"/>
                    <a:pathLst>
                      <a:path w="44" h="23">
                        <a:moveTo>
                          <a:pt x="38" y="10"/>
                        </a:moveTo>
                        <a:cubicBezTo>
                          <a:pt x="38" y="19"/>
                          <a:pt x="24" y="23"/>
                          <a:pt x="14" y="23"/>
                        </a:cubicBezTo>
                        <a:cubicBezTo>
                          <a:pt x="8" y="23"/>
                          <a:pt x="0" y="15"/>
                          <a:pt x="0" y="11"/>
                        </a:cubicBezTo>
                        <a:cubicBezTo>
                          <a:pt x="0" y="1"/>
                          <a:pt x="27" y="0"/>
                          <a:pt x="36" y="0"/>
                        </a:cubicBezTo>
                        <a:cubicBezTo>
                          <a:pt x="41" y="0"/>
                          <a:pt x="43" y="3"/>
                          <a:pt x="44" y="5"/>
                        </a:cubicBezTo>
                        <a:cubicBezTo>
                          <a:pt x="39" y="9"/>
                          <a:pt x="32" y="10"/>
                          <a:pt x="25" y="10"/>
                        </a:cubicBezTo>
                        <a:lnTo>
                          <a:pt x="38" y="1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90" name="Freeform 62">
                    <a:extLst>
                      <a:ext uri="{FF2B5EF4-FFF2-40B4-BE49-F238E27FC236}">
                        <a16:creationId xmlns:a16="http://schemas.microsoft.com/office/drawing/2014/main" id="{24497BE1-258C-60B6-C103-4CB06761D8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54275" y="1181100"/>
                    <a:ext cx="20638" cy="22225"/>
                  </a:xfrm>
                  <a:custGeom>
                    <a:avLst/>
                    <a:gdLst/>
                    <a:ahLst/>
                    <a:cxnLst>
                      <a:cxn ang="0">
                        <a:pos x="15" y="12"/>
                      </a:cxn>
                      <a:cxn ang="0">
                        <a:pos x="9" y="17"/>
                      </a:cxn>
                      <a:cxn ang="0">
                        <a:pos x="0" y="11"/>
                      </a:cxn>
                      <a:cxn ang="0">
                        <a:pos x="15" y="12"/>
                      </a:cxn>
                    </a:cxnLst>
                    <a:rect l="0" t="0" r="r" b="b"/>
                    <a:pathLst>
                      <a:path w="15" h="17">
                        <a:moveTo>
                          <a:pt x="15" y="12"/>
                        </a:moveTo>
                        <a:cubicBezTo>
                          <a:pt x="13" y="15"/>
                          <a:pt x="12" y="17"/>
                          <a:pt x="9" y="17"/>
                        </a:cubicBezTo>
                        <a:cubicBezTo>
                          <a:pt x="5" y="17"/>
                          <a:pt x="0" y="13"/>
                          <a:pt x="0" y="11"/>
                        </a:cubicBezTo>
                        <a:cubicBezTo>
                          <a:pt x="0" y="0"/>
                          <a:pt x="12" y="11"/>
                          <a:pt x="15" y="1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91" name="Freeform 63">
                    <a:extLst>
                      <a:ext uri="{FF2B5EF4-FFF2-40B4-BE49-F238E27FC236}">
                        <a16:creationId xmlns:a16="http://schemas.microsoft.com/office/drawing/2014/main" id="{6F11EC80-20E2-D624-6280-FEA754084F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1763" y="1335088"/>
                    <a:ext cx="100013" cy="80963"/>
                  </a:xfrm>
                  <a:custGeom>
                    <a:avLst/>
                    <a:gdLst/>
                    <a:ahLst/>
                    <a:cxnLst>
                      <a:cxn ang="0">
                        <a:pos x="66" y="23"/>
                      </a:cxn>
                      <a:cxn ang="0">
                        <a:pos x="65" y="30"/>
                      </a:cxn>
                      <a:cxn ang="0">
                        <a:pos x="75" y="32"/>
                      </a:cxn>
                      <a:cxn ang="0">
                        <a:pos x="57" y="55"/>
                      </a:cxn>
                      <a:cxn ang="0">
                        <a:pos x="49" y="61"/>
                      </a:cxn>
                      <a:cxn ang="0">
                        <a:pos x="39" y="54"/>
                      </a:cxn>
                      <a:cxn ang="0">
                        <a:pos x="0" y="30"/>
                      </a:cxn>
                      <a:cxn ang="0">
                        <a:pos x="0" y="23"/>
                      </a:cxn>
                      <a:cxn ang="0">
                        <a:pos x="20" y="28"/>
                      </a:cxn>
                      <a:cxn ang="0">
                        <a:pos x="27" y="28"/>
                      </a:cxn>
                      <a:cxn ang="0">
                        <a:pos x="27" y="16"/>
                      </a:cxn>
                      <a:cxn ang="0">
                        <a:pos x="12" y="11"/>
                      </a:cxn>
                      <a:cxn ang="0">
                        <a:pos x="16" y="7"/>
                      </a:cxn>
                      <a:cxn ang="0">
                        <a:pos x="42" y="2"/>
                      </a:cxn>
                      <a:cxn ang="0">
                        <a:pos x="60" y="2"/>
                      </a:cxn>
                      <a:cxn ang="0">
                        <a:pos x="64" y="6"/>
                      </a:cxn>
                      <a:cxn ang="0">
                        <a:pos x="50" y="22"/>
                      </a:cxn>
                      <a:cxn ang="0">
                        <a:pos x="66" y="23"/>
                      </a:cxn>
                    </a:cxnLst>
                    <a:rect l="0" t="0" r="r" b="b"/>
                    <a:pathLst>
                      <a:path w="75" h="61">
                        <a:moveTo>
                          <a:pt x="66" y="23"/>
                        </a:moveTo>
                        <a:cubicBezTo>
                          <a:pt x="66" y="29"/>
                          <a:pt x="65" y="25"/>
                          <a:pt x="65" y="30"/>
                        </a:cubicBezTo>
                        <a:cubicBezTo>
                          <a:pt x="67" y="30"/>
                          <a:pt x="72" y="31"/>
                          <a:pt x="75" y="32"/>
                        </a:cubicBezTo>
                        <a:cubicBezTo>
                          <a:pt x="73" y="56"/>
                          <a:pt x="72" y="49"/>
                          <a:pt x="57" y="55"/>
                        </a:cubicBezTo>
                        <a:cubicBezTo>
                          <a:pt x="53" y="56"/>
                          <a:pt x="53" y="61"/>
                          <a:pt x="49" y="61"/>
                        </a:cubicBezTo>
                        <a:cubicBezTo>
                          <a:pt x="42" y="61"/>
                          <a:pt x="42" y="56"/>
                          <a:pt x="39" y="54"/>
                        </a:cubicBezTo>
                        <a:cubicBezTo>
                          <a:pt x="27" y="41"/>
                          <a:pt x="13" y="43"/>
                          <a:pt x="0" y="30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6" y="23"/>
                          <a:pt x="12" y="28"/>
                          <a:pt x="20" y="28"/>
                        </a:cubicBezTo>
                        <a:cubicBezTo>
                          <a:pt x="24" y="28"/>
                          <a:pt x="23" y="28"/>
                          <a:pt x="27" y="28"/>
                        </a:cubicBezTo>
                        <a:cubicBezTo>
                          <a:pt x="27" y="16"/>
                          <a:pt x="27" y="16"/>
                          <a:pt x="27" y="16"/>
                        </a:cubicBezTo>
                        <a:cubicBezTo>
                          <a:pt x="21" y="15"/>
                          <a:pt x="12" y="16"/>
                          <a:pt x="12" y="11"/>
                        </a:cubicBezTo>
                        <a:cubicBezTo>
                          <a:pt x="12" y="9"/>
                          <a:pt x="15" y="8"/>
                          <a:pt x="16" y="7"/>
                        </a:cubicBezTo>
                        <a:cubicBezTo>
                          <a:pt x="23" y="0"/>
                          <a:pt x="32" y="2"/>
                          <a:pt x="42" y="2"/>
                        </a:cubicBezTo>
                        <a:cubicBezTo>
                          <a:pt x="50" y="2"/>
                          <a:pt x="60" y="2"/>
                          <a:pt x="60" y="2"/>
                        </a:cubicBezTo>
                        <a:cubicBezTo>
                          <a:pt x="61" y="2"/>
                          <a:pt x="64" y="4"/>
                          <a:pt x="64" y="6"/>
                        </a:cubicBezTo>
                        <a:cubicBezTo>
                          <a:pt x="64" y="15"/>
                          <a:pt x="53" y="18"/>
                          <a:pt x="50" y="22"/>
                        </a:cubicBezTo>
                        <a:cubicBezTo>
                          <a:pt x="53" y="22"/>
                          <a:pt x="66" y="18"/>
                          <a:pt x="66" y="23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92" name="Freeform 64">
                    <a:extLst>
                      <a:ext uri="{FF2B5EF4-FFF2-40B4-BE49-F238E27FC236}">
                        <a16:creationId xmlns:a16="http://schemas.microsoft.com/office/drawing/2014/main" id="{A184D953-0FCA-FC87-CBC1-509A55F57A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36838" y="1236663"/>
                    <a:ext cx="111125" cy="60325"/>
                  </a:xfrm>
                  <a:custGeom>
                    <a:avLst/>
                    <a:gdLst/>
                    <a:ahLst/>
                    <a:cxnLst>
                      <a:cxn ang="0">
                        <a:pos x="4" y="11"/>
                      </a:cxn>
                      <a:cxn ang="0">
                        <a:pos x="0" y="2"/>
                      </a:cxn>
                      <a:cxn ang="0">
                        <a:pos x="5" y="2"/>
                      </a:cxn>
                      <a:cxn ang="0">
                        <a:pos x="38" y="20"/>
                      </a:cxn>
                      <a:cxn ang="0">
                        <a:pos x="29" y="13"/>
                      </a:cxn>
                      <a:cxn ang="0">
                        <a:pos x="29" y="8"/>
                      </a:cxn>
                      <a:cxn ang="0">
                        <a:pos x="54" y="17"/>
                      </a:cxn>
                      <a:cxn ang="0">
                        <a:pos x="54" y="8"/>
                      </a:cxn>
                      <a:cxn ang="0">
                        <a:pos x="38" y="1"/>
                      </a:cxn>
                      <a:cxn ang="0">
                        <a:pos x="46" y="1"/>
                      </a:cxn>
                      <a:cxn ang="0">
                        <a:pos x="66" y="5"/>
                      </a:cxn>
                      <a:cxn ang="0">
                        <a:pos x="75" y="2"/>
                      </a:cxn>
                      <a:cxn ang="0">
                        <a:pos x="84" y="13"/>
                      </a:cxn>
                      <a:cxn ang="0">
                        <a:pos x="80" y="41"/>
                      </a:cxn>
                      <a:cxn ang="0">
                        <a:pos x="62" y="43"/>
                      </a:cxn>
                      <a:cxn ang="0">
                        <a:pos x="48" y="41"/>
                      </a:cxn>
                      <a:cxn ang="0">
                        <a:pos x="51" y="36"/>
                      </a:cxn>
                      <a:cxn ang="0">
                        <a:pos x="51" y="32"/>
                      </a:cxn>
                      <a:cxn ang="0">
                        <a:pos x="62" y="25"/>
                      </a:cxn>
                      <a:cxn ang="0">
                        <a:pos x="57" y="24"/>
                      </a:cxn>
                      <a:cxn ang="0">
                        <a:pos x="25" y="28"/>
                      </a:cxn>
                      <a:cxn ang="0">
                        <a:pos x="20" y="23"/>
                      </a:cxn>
                      <a:cxn ang="0">
                        <a:pos x="13" y="23"/>
                      </a:cxn>
                      <a:cxn ang="0">
                        <a:pos x="12" y="19"/>
                      </a:cxn>
                      <a:cxn ang="0">
                        <a:pos x="1" y="14"/>
                      </a:cxn>
                      <a:cxn ang="0">
                        <a:pos x="1" y="6"/>
                      </a:cxn>
                      <a:cxn ang="0">
                        <a:pos x="4" y="11"/>
                      </a:cxn>
                    </a:cxnLst>
                    <a:rect l="0" t="0" r="r" b="b"/>
                    <a:pathLst>
                      <a:path w="84" h="45">
                        <a:moveTo>
                          <a:pt x="4" y="11"/>
                        </a:moveTo>
                        <a:cubicBezTo>
                          <a:pt x="2" y="9"/>
                          <a:pt x="0" y="6"/>
                          <a:pt x="0" y="2"/>
                        </a:cubicBezTo>
                        <a:cubicBezTo>
                          <a:pt x="1" y="2"/>
                          <a:pt x="3" y="2"/>
                          <a:pt x="5" y="2"/>
                        </a:cubicBezTo>
                        <a:cubicBezTo>
                          <a:pt x="18" y="2"/>
                          <a:pt x="24" y="24"/>
                          <a:pt x="38" y="20"/>
                        </a:cubicBezTo>
                        <a:cubicBezTo>
                          <a:pt x="35" y="18"/>
                          <a:pt x="31" y="15"/>
                          <a:pt x="29" y="13"/>
                        </a:cubicBezTo>
                        <a:cubicBezTo>
                          <a:pt x="29" y="8"/>
                          <a:pt x="29" y="8"/>
                          <a:pt x="29" y="8"/>
                        </a:cubicBezTo>
                        <a:cubicBezTo>
                          <a:pt x="39" y="8"/>
                          <a:pt x="43" y="17"/>
                          <a:pt x="54" y="17"/>
                        </a:cubicBezTo>
                        <a:cubicBezTo>
                          <a:pt x="54" y="8"/>
                          <a:pt x="54" y="8"/>
                          <a:pt x="54" y="8"/>
                        </a:cubicBezTo>
                        <a:cubicBezTo>
                          <a:pt x="46" y="8"/>
                          <a:pt x="40" y="8"/>
                          <a:pt x="38" y="1"/>
                        </a:cubicBezTo>
                        <a:cubicBezTo>
                          <a:pt x="41" y="0"/>
                          <a:pt x="43" y="1"/>
                          <a:pt x="46" y="1"/>
                        </a:cubicBezTo>
                        <a:cubicBezTo>
                          <a:pt x="53" y="1"/>
                          <a:pt x="58" y="5"/>
                          <a:pt x="66" y="5"/>
                        </a:cubicBezTo>
                        <a:cubicBezTo>
                          <a:pt x="69" y="5"/>
                          <a:pt x="71" y="2"/>
                          <a:pt x="75" y="2"/>
                        </a:cubicBezTo>
                        <a:cubicBezTo>
                          <a:pt x="83" y="2"/>
                          <a:pt x="84" y="6"/>
                          <a:pt x="84" y="13"/>
                        </a:cubicBezTo>
                        <a:cubicBezTo>
                          <a:pt x="84" y="23"/>
                          <a:pt x="78" y="28"/>
                          <a:pt x="80" y="41"/>
                        </a:cubicBezTo>
                        <a:cubicBezTo>
                          <a:pt x="73" y="43"/>
                          <a:pt x="64" y="43"/>
                          <a:pt x="62" y="43"/>
                        </a:cubicBezTo>
                        <a:cubicBezTo>
                          <a:pt x="60" y="43"/>
                          <a:pt x="48" y="45"/>
                          <a:pt x="48" y="41"/>
                        </a:cubicBezTo>
                        <a:cubicBezTo>
                          <a:pt x="48" y="39"/>
                          <a:pt x="50" y="37"/>
                          <a:pt x="51" y="36"/>
                        </a:cubicBezTo>
                        <a:cubicBezTo>
                          <a:pt x="51" y="35"/>
                          <a:pt x="51" y="33"/>
                          <a:pt x="51" y="32"/>
                        </a:cubicBezTo>
                        <a:cubicBezTo>
                          <a:pt x="51" y="28"/>
                          <a:pt x="60" y="28"/>
                          <a:pt x="62" y="25"/>
                        </a:cubicBezTo>
                        <a:cubicBezTo>
                          <a:pt x="61" y="24"/>
                          <a:pt x="59" y="24"/>
                          <a:pt x="57" y="24"/>
                        </a:cubicBezTo>
                        <a:cubicBezTo>
                          <a:pt x="49" y="24"/>
                          <a:pt x="34" y="28"/>
                          <a:pt x="25" y="28"/>
                        </a:cubicBezTo>
                        <a:cubicBezTo>
                          <a:pt x="22" y="28"/>
                          <a:pt x="20" y="26"/>
                          <a:pt x="20" y="23"/>
                        </a:cubicBezTo>
                        <a:cubicBezTo>
                          <a:pt x="13" y="23"/>
                          <a:pt x="13" y="23"/>
                          <a:pt x="13" y="23"/>
                        </a:cubicBezTo>
                        <a:cubicBezTo>
                          <a:pt x="12" y="19"/>
                          <a:pt x="12" y="19"/>
                          <a:pt x="12" y="19"/>
                        </a:cubicBezTo>
                        <a:cubicBezTo>
                          <a:pt x="7" y="20"/>
                          <a:pt x="4" y="17"/>
                          <a:pt x="1" y="14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lnTo>
                          <a:pt x="4" y="11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93" name="Freeform 65">
                    <a:extLst>
                      <a:ext uri="{FF2B5EF4-FFF2-40B4-BE49-F238E27FC236}">
                        <a16:creationId xmlns:a16="http://schemas.microsoft.com/office/drawing/2014/main" id="{9166639F-53DB-C68C-0098-38777460DB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20975" y="1462088"/>
                    <a:ext cx="65088" cy="38100"/>
                  </a:xfrm>
                  <a:custGeom>
                    <a:avLst/>
                    <a:gdLst/>
                    <a:ahLst/>
                    <a:cxnLst>
                      <a:cxn ang="0">
                        <a:pos x="38" y="29"/>
                      </a:cxn>
                      <a:cxn ang="0">
                        <a:pos x="0" y="16"/>
                      </a:cxn>
                      <a:cxn ang="0">
                        <a:pos x="9" y="14"/>
                      </a:cxn>
                      <a:cxn ang="0">
                        <a:pos x="22" y="0"/>
                      </a:cxn>
                      <a:cxn ang="0">
                        <a:pos x="49" y="22"/>
                      </a:cxn>
                      <a:cxn ang="0">
                        <a:pos x="38" y="29"/>
                      </a:cxn>
                    </a:cxnLst>
                    <a:rect l="0" t="0" r="r" b="b"/>
                    <a:pathLst>
                      <a:path w="49" h="29">
                        <a:moveTo>
                          <a:pt x="38" y="29"/>
                        </a:moveTo>
                        <a:cubicBezTo>
                          <a:pt x="32" y="29"/>
                          <a:pt x="0" y="17"/>
                          <a:pt x="0" y="16"/>
                        </a:cubicBezTo>
                        <a:cubicBezTo>
                          <a:pt x="0" y="12"/>
                          <a:pt x="8" y="14"/>
                          <a:pt x="9" y="14"/>
                        </a:cubicBezTo>
                        <a:cubicBezTo>
                          <a:pt x="15" y="12"/>
                          <a:pt x="13" y="0"/>
                          <a:pt x="22" y="0"/>
                        </a:cubicBezTo>
                        <a:cubicBezTo>
                          <a:pt x="28" y="0"/>
                          <a:pt x="46" y="16"/>
                          <a:pt x="49" y="22"/>
                        </a:cubicBezTo>
                        <a:cubicBezTo>
                          <a:pt x="45" y="25"/>
                          <a:pt x="43" y="29"/>
                          <a:pt x="38" y="29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94" name="Freeform 66">
                    <a:extLst>
                      <a:ext uri="{FF2B5EF4-FFF2-40B4-BE49-F238E27FC236}">
                        <a16:creationId xmlns:a16="http://schemas.microsoft.com/office/drawing/2014/main" id="{0A0FC005-7F87-685F-2568-F19832C39B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84475" y="1323975"/>
                    <a:ext cx="85725" cy="69850"/>
                  </a:xfrm>
                  <a:custGeom>
                    <a:avLst/>
                    <a:gdLst/>
                    <a:ahLst/>
                    <a:cxnLst>
                      <a:cxn ang="0">
                        <a:pos x="65" y="11"/>
                      </a:cxn>
                      <a:cxn ang="0">
                        <a:pos x="57" y="18"/>
                      </a:cxn>
                      <a:cxn ang="0">
                        <a:pos x="32" y="35"/>
                      </a:cxn>
                      <a:cxn ang="0">
                        <a:pos x="20" y="38"/>
                      </a:cxn>
                      <a:cxn ang="0">
                        <a:pos x="25" y="38"/>
                      </a:cxn>
                      <a:cxn ang="0">
                        <a:pos x="15" y="53"/>
                      </a:cxn>
                      <a:cxn ang="0">
                        <a:pos x="6" y="53"/>
                      </a:cxn>
                      <a:cxn ang="0">
                        <a:pos x="7" y="40"/>
                      </a:cxn>
                      <a:cxn ang="0">
                        <a:pos x="0" y="19"/>
                      </a:cxn>
                      <a:cxn ang="0">
                        <a:pos x="0" y="11"/>
                      </a:cxn>
                      <a:cxn ang="0">
                        <a:pos x="10" y="11"/>
                      </a:cxn>
                      <a:cxn ang="0">
                        <a:pos x="10" y="7"/>
                      </a:cxn>
                      <a:cxn ang="0">
                        <a:pos x="22" y="0"/>
                      </a:cxn>
                      <a:cxn ang="0">
                        <a:pos x="65" y="5"/>
                      </a:cxn>
                      <a:cxn ang="0">
                        <a:pos x="65" y="11"/>
                      </a:cxn>
                    </a:cxnLst>
                    <a:rect l="0" t="0" r="r" b="b"/>
                    <a:pathLst>
                      <a:path w="65" h="53">
                        <a:moveTo>
                          <a:pt x="65" y="11"/>
                        </a:moveTo>
                        <a:cubicBezTo>
                          <a:pt x="65" y="12"/>
                          <a:pt x="57" y="18"/>
                          <a:pt x="57" y="18"/>
                        </a:cubicBezTo>
                        <a:cubicBezTo>
                          <a:pt x="51" y="26"/>
                          <a:pt x="45" y="35"/>
                          <a:pt x="32" y="35"/>
                        </a:cubicBezTo>
                        <a:cubicBezTo>
                          <a:pt x="22" y="35"/>
                          <a:pt x="22" y="30"/>
                          <a:pt x="20" y="38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4" y="46"/>
                          <a:pt x="21" y="48"/>
                          <a:pt x="15" y="53"/>
                        </a:cubicBezTo>
                        <a:cubicBezTo>
                          <a:pt x="6" y="53"/>
                          <a:pt x="6" y="53"/>
                          <a:pt x="6" y="53"/>
                        </a:cubicBezTo>
                        <a:cubicBezTo>
                          <a:pt x="6" y="47"/>
                          <a:pt x="6" y="42"/>
                          <a:pt x="7" y="40"/>
                        </a:cubicBezTo>
                        <a:cubicBezTo>
                          <a:pt x="0" y="33"/>
                          <a:pt x="3" y="27"/>
                          <a:pt x="0" y="19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3" y="11"/>
                          <a:pt x="8" y="11"/>
                          <a:pt x="10" y="11"/>
                        </a:cubicBezTo>
                        <a:cubicBezTo>
                          <a:pt x="9" y="11"/>
                          <a:pt x="10" y="8"/>
                          <a:pt x="10" y="7"/>
                        </a:cubicBezTo>
                        <a:cubicBezTo>
                          <a:pt x="10" y="6"/>
                          <a:pt x="13" y="0"/>
                          <a:pt x="22" y="0"/>
                        </a:cubicBezTo>
                        <a:cubicBezTo>
                          <a:pt x="37" y="0"/>
                          <a:pt x="49" y="5"/>
                          <a:pt x="65" y="5"/>
                        </a:cubicBezTo>
                        <a:cubicBezTo>
                          <a:pt x="65" y="8"/>
                          <a:pt x="65" y="9"/>
                          <a:pt x="65" y="11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95" name="Freeform 67">
                    <a:extLst>
                      <a:ext uri="{FF2B5EF4-FFF2-40B4-BE49-F238E27FC236}">
                        <a16:creationId xmlns:a16="http://schemas.microsoft.com/office/drawing/2014/main" id="{40932BFE-0192-724A-F7A4-84D497A8FF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08263" y="1198563"/>
                    <a:ext cx="28575" cy="23813"/>
                  </a:xfrm>
                  <a:custGeom>
                    <a:avLst/>
                    <a:gdLst/>
                    <a:ahLst/>
                    <a:cxnLst>
                      <a:cxn ang="0">
                        <a:pos x="21" y="12"/>
                      </a:cxn>
                      <a:cxn ang="0">
                        <a:pos x="15" y="18"/>
                      </a:cxn>
                      <a:cxn ang="0">
                        <a:pos x="0" y="0"/>
                      </a:cxn>
                      <a:cxn ang="0">
                        <a:pos x="21" y="12"/>
                      </a:cxn>
                    </a:cxnLst>
                    <a:rect l="0" t="0" r="r" b="b"/>
                    <a:pathLst>
                      <a:path w="21" h="18">
                        <a:moveTo>
                          <a:pt x="21" y="12"/>
                        </a:moveTo>
                        <a:cubicBezTo>
                          <a:pt x="21" y="16"/>
                          <a:pt x="18" y="18"/>
                          <a:pt x="15" y="18"/>
                        </a:cubicBezTo>
                        <a:cubicBezTo>
                          <a:pt x="10" y="18"/>
                          <a:pt x="0" y="6"/>
                          <a:pt x="0" y="0"/>
                        </a:cubicBezTo>
                        <a:cubicBezTo>
                          <a:pt x="11" y="0"/>
                          <a:pt x="12" y="9"/>
                          <a:pt x="21" y="1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96" name="Freeform 68">
                    <a:extLst>
                      <a:ext uri="{FF2B5EF4-FFF2-40B4-BE49-F238E27FC236}">
                        <a16:creationId xmlns:a16="http://schemas.microsoft.com/office/drawing/2014/main" id="{E7718835-D919-882F-7DE3-B2D8785CDC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25725" y="1277938"/>
                    <a:ext cx="19050" cy="15875"/>
                  </a:xfrm>
                  <a:custGeom>
                    <a:avLst/>
                    <a:gdLst/>
                    <a:ahLst/>
                    <a:cxnLst>
                      <a:cxn ang="0">
                        <a:pos x="12" y="0"/>
                      </a:cxn>
                      <a:cxn ang="0">
                        <a:pos x="15" y="6"/>
                      </a:cxn>
                      <a:cxn ang="0">
                        <a:pos x="9" y="12"/>
                      </a:cxn>
                      <a:cxn ang="0">
                        <a:pos x="0" y="12"/>
                      </a:cxn>
                      <a:cxn ang="0">
                        <a:pos x="12" y="0"/>
                      </a:cxn>
                    </a:cxnLst>
                    <a:rect l="0" t="0" r="r" b="b"/>
                    <a:pathLst>
                      <a:path w="15" h="12">
                        <a:moveTo>
                          <a:pt x="12" y="0"/>
                        </a:moveTo>
                        <a:cubicBezTo>
                          <a:pt x="13" y="2"/>
                          <a:pt x="15" y="3"/>
                          <a:pt x="15" y="6"/>
                        </a:cubicBezTo>
                        <a:cubicBezTo>
                          <a:pt x="15" y="12"/>
                          <a:pt x="11" y="12"/>
                          <a:pt x="9" y="12"/>
                        </a:cubicBezTo>
                        <a:cubicBezTo>
                          <a:pt x="4" y="12"/>
                          <a:pt x="3" y="11"/>
                          <a:pt x="0" y="12"/>
                        </a:cubicBezTo>
                        <a:cubicBezTo>
                          <a:pt x="2" y="4"/>
                          <a:pt x="6" y="2"/>
                          <a:pt x="12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97" name="Freeform 69">
                    <a:extLst>
                      <a:ext uri="{FF2B5EF4-FFF2-40B4-BE49-F238E27FC236}">
                        <a16:creationId xmlns:a16="http://schemas.microsoft.com/office/drawing/2014/main" id="{2F575497-92FD-7EEC-B427-9143224E8B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14613" y="1139825"/>
                    <a:ext cx="109538" cy="57150"/>
                  </a:xfrm>
                  <a:custGeom>
                    <a:avLst/>
                    <a:gdLst/>
                    <a:ahLst/>
                    <a:cxnLst>
                      <a:cxn ang="0">
                        <a:pos x="54" y="32"/>
                      </a:cxn>
                      <a:cxn ang="0">
                        <a:pos x="33" y="30"/>
                      </a:cxn>
                      <a:cxn ang="0">
                        <a:pos x="19" y="29"/>
                      </a:cxn>
                      <a:cxn ang="0">
                        <a:pos x="7" y="25"/>
                      </a:cxn>
                      <a:cxn ang="0">
                        <a:pos x="20" y="20"/>
                      </a:cxn>
                      <a:cxn ang="0">
                        <a:pos x="20" y="15"/>
                      </a:cxn>
                      <a:cxn ang="0">
                        <a:pos x="5" y="15"/>
                      </a:cxn>
                      <a:cxn ang="0">
                        <a:pos x="8" y="10"/>
                      </a:cxn>
                      <a:cxn ang="0">
                        <a:pos x="0" y="3"/>
                      </a:cxn>
                      <a:cxn ang="0">
                        <a:pos x="14" y="0"/>
                      </a:cxn>
                      <a:cxn ang="0">
                        <a:pos x="31" y="8"/>
                      </a:cxn>
                      <a:cxn ang="0">
                        <a:pos x="40" y="4"/>
                      </a:cxn>
                      <a:cxn ang="0">
                        <a:pos x="53" y="15"/>
                      </a:cxn>
                      <a:cxn ang="0">
                        <a:pos x="60" y="11"/>
                      </a:cxn>
                      <a:cxn ang="0">
                        <a:pos x="73" y="21"/>
                      </a:cxn>
                      <a:cxn ang="0">
                        <a:pos x="70" y="26"/>
                      </a:cxn>
                      <a:cxn ang="0">
                        <a:pos x="82" y="37"/>
                      </a:cxn>
                      <a:cxn ang="0">
                        <a:pos x="74" y="43"/>
                      </a:cxn>
                      <a:cxn ang="0">
                        <a:pos x="54" y="32"/>
                      </a:cxn>
                    </a:cxnLst>
                    <a:rect l="0" t="0" r="r" b="b"/>
                    <a:pathLst>
                      <a:path w="82" h="43">
                        <a:moveTo>
                          <a:pt x="54" y="32"/>
                        </a:moveTo>
                        <a:cubicBezTo>
                          <a:pt x="46" y="32"/>
                          <a:pt x="41" y="29"/>
                          <a:pt x="33" y="30"/>
                        </a:cubicBezTo>
                        <a:cubicBezTo>
                          <a:pt x="31" y="26"/>
                          <a:pt x="25" y="29"/>
                          <a:pt x="19" y="29"/>
                        </a:cubicBezTo>
                        <a:cubicBezTo>
                          <a:pt x="13" y="29"/>
                          <a:pt x="11" y="29"/>
                          <a:pt x="7" y="25"/>
                        </a:cubicBezTo>
                        <a:cubicBezTo>
                          <a:pt x="11" y="21"/>
                          <a:pt x="15" y="22"/>
                          <a:pt x="20" y="20"/>
                        </a:cubicBezTo>
                        <a:cubicBezTo>
                          <a:pt x="19" y="18"/>
                          <a:pt x="19" y="16"/>
                          <a:pt x="20" y="15"/>
                        </a:cubicBezTo>
                        <a:cubicBezTo>
                          <a:pt x="10" y="15"/>
                          <a:pt x="8" y="17"/>
                          <a:pt x="5" y="15"/>
                        </a:cubicBezTo>
                        <a:cubicBezTo>
                          <a:pt x="6" y="14"/>
                          <a:pt x="7" y="12"/>
                          <a:pt x="8" y="10"/>
                        </a:cubicBezTo>
                        <a:cubicBezTo>
                          <a:pt x="2" y="10"/>
                          <a:pt x="0" y="9"/>
                          <a:pt x="0" y="3"/>
                        </a:cubicBezTo>
                        <a:cubicBezTo>
                          <a:pt x="6" y="3"/>
                          <a:pt x="9" y="0"/>
                          <a:pt x="14" y="0"/>
                        </a:cubicBezTo>
                        <a:cubicBezTo>
                          <a:pt x="24" y="0"/>
                          <a:pt x="26" y="8"/>
                          <a:pt x="31" y="8"/>
                        </a:cubicBezTo>
                        <a:cubicBezTo>
                          <a:pt x="35" y="8"/>
                          <a:pt x="36" y="4"/>
                          <a:pt x="40" y="4"/>
                        </a:cubicBezTo>
                        <a:cubicBezTo>
                          <a:pt x="49" y="4"/>
                          <a:pt x="48" y="15"/>
                          <a:pt x="53" y="15"/>
                        </a:cubicBezTo>
                        <a:cubicBezTo>
                          <a:pt x="56" y="15"/>
                          <a:pt x="57" y="11"/>
                          <a:pt x="60" y="11"/>
                        </a:cubicBezTo>
                        <a:cubicBezTo>
                          <a:pt x="66" y="11"/>
                          <a:pt x="71" y="19"/>
                          <a:pt x="73" y="21"/>
                        </a:cubicBezTo>
                        <a:cubicBezTo>
                          <a:pt x="72" y="22"/>
                          <a:pt x="70" y="24"/>
                          <a:pt x="70" y="26"/>
                        </a:cubicBezTo>
                        <a:cubicBezTo>
                          <a:pt x="73" y="29"/>
                          <a:pt x="82" y="33"/>
                          <a:pt x="82" y="37"/>
                        </a:cubicBezTo>
                        <a:cubicBezTo>
                          <a:pt x="82" y="42"/>
                          <a:pt x="77" y="43"/>
                          <a:pt x="74" y="43"/>
                        </a:cubicBezTo>
                        <a:cubicBezTo>
                          <a:pt x="63" y="43"/>
                          <a:pt x="64" y="32"/>
                          <a:pt x="54" y="3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98" name="Freeform 70">
                    <a:extLst>
                      <a:ext uri="{FF2B5EF4-FFF2-40B4-BE49-F238E27FC236}">
                        <a16:creationId xmlns:a16="http://schemas.microsoft.com/office/drawing/2014/main" id="{28518CE8-F732-FFBD-8CE7-A9F4175487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57475" y="1189038"/>
                    <a:ext cx="30163" cy="9525"/>
                  </a:xfrm>
                  <a:custGeom>
                    <a:avLst/>
                    <a:gdLst/>
                    <a:ahLst/>
                    <a:cxnLst>
                      <a:cxn ang="0">
                        <a:pos x="8" y="7"/>
                      </a:cxn>
                      <a:cxn ang="0">
                        <a:pos x="12" y="0"/>
                      </a:cxn>
                      <a:cxn ang="0">
                        <a:pos x="23" y="4"/>
                      </a:cxn>
                      <a:cxn ang="0">
                        <a:pos x="8" y="7"/>
                      </a:cxn>
                    </a:cxnLst>
                    <a:rect l="0" t="0" r="r" b="b"/>
                    <a:pathLst>
                      <a:path w="23" h="7">
                        <a:moveTo>
                          <a:pt x="8" y="7"/>
                        </a:moveTo>
                        <a:cubicBezTo>
                          <a:pt x="0" y="7"/>
                          <a:pt x="11" y="0"/>
                          <a:pt x="12" y="0"/>
                        </a:cubicBezTo>
                        <a:cubicBezTo>
                          <a:pt x="17" y="0"/>
                          <a:pt x="19" y="3"/>
                          <a:pt x="23" y="4"/>
                        </a:cubicBezTo>
                        <a:cubicBezTo>
                          <a:pt x="20" y="7"/>
                          <a:pt x="15" y="7"/>
                          <a:pt x="8" y="7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99" name="Freeform 71">
                    <a:extLst>
                      <a:ext uri="{FF2B5EF4-FFF2-40B4-BE49-F238E27FC236}">
                        <a16:creationId xmlns:a16="http://schemas.microsoft.com/office/drawing/2014/main" id="{A182194C-E03C-73BB-9B0B-FA70781B91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65425" y="1223963"/>
                    <a:ext cx="287338" cy="90488"/>
                  </a:xfrm>
                  <a:custGeom>
                    <a:avLst/>
                    <a:gdLst/>
                    <a:ahLst/>
                    <a:cxnLst>
                      <a:cxn ang="0">
                        <a:pos x="215" y="45"/>
                      </a:cxn>
                      <a:cxn ang="0">
                        <a:pos x="210" y="51"/>
                      </a:cxn>
                      <a:cxn ang="0">
                        <a:pos x="216" y="52"/>
                      </a:cxn>
                      <a:cxn ang="0">
                        <a:pos x="179" y="67"/>
                      </a:cxn>
                      <a:cxn ang="0">
                        <a:pos x="170" y="60"/>
                      </a:cxn>
                      <a:cxn ang="0">
                        <a:pos x="159" y="66"/>
                      </a:cxn>
                      <a:cxn ang="0">
                        <a:pos x="124" y="66"/>
                      </a:cxn>
                      <a:cxn ang="0">
                        <a:pos x="102" y="60"/>
                      </a:cxn>
                      <a:cxn ang="0">
                        <a:pos x="97" y="60"/>
                      </a:cxn>
                      <a:cxn ang="0">
                        <a:pos x="84" y="67"/>
                      </a:cxn>
                      <a:cxn ang="0">
                        <a:pos x="53" y="47"/>
                      </a:cxn>
                      <a:cxn ang="0">
                        <a:pos x="58" y="40"/>
                      </a:cxn>
                      <a:cxn ang="0">
                        <a:pos x="40" y="18"/>
                      </a:cxn>
                      <a:cxn ang="0">
                        <a:pos x="32" y="22"/>
                      </a:cxn>
                      <a:cxn ang="0">
                        <a:pos x="0" y="7"/>
                      </a:cxn>
                      <a:cxn ang="0">
                        <a:pos x="13" y="0"/>
                      </a:cxn>
                      <a:cxn ang="0">
                        <a:pos x="51" y="15"/>
                      </a:cxn>
                      <a:cxn ang="0">
                        <a:pos x="60" y="12"/>
                      </a:cxn>
                      <a:cxn ang="0">
                        <a:pos x="68" y="12"/>
                      </a:cxn>
                      <a:cxn ang="0">
                        <a:pos x="89" y="25"/>
                      </a:cxn>
                      <a:cxn ang="0">
                        <a:pos x="71" y="25"/>
                      </a:cxn>
                      <a:cxn ang="0">
                        <a:pos x="91" y="35"/>
                      </a:cxn>
                      <a:cxn ang="0">
                        <a:pos x="88" y="38"/>
                      </a:cxn>
                      <a:cxn ang="0">
                        <a:pos x="95" y="40"/>
                      </a:cxn>
                      <a:cxn ang="0">
                        <a:pos x="125" y="45"/>
                      </a:cxn>
                      <a:cxn ang="0">
                        <a:pos x="181" y="34"/>
                      </a:cxn>
                      <a:cxn ang="0">
                        <a:pos x="216" y="46"/>
                      </a:cxn>
                      <a:cxn ang="0">
                        <a:pos x="211" y="47"/>
                      </a:cxn>
                      <a:cxn ang="0">
                        <a:pos x="215" y="45"/>
                      </a:cxn>
                    </a:cxnLst>
                    <a:rect l="0" t="0" r="r" b="b"/>
                    <a:pathLst>
                      <a:path w="216" h="68">
                        <a:moveTo>
                          <a:pt x="215" y="45"/>
                        </a:moveTo>
                        <a:cubicBezTo>
                          <a:pt x="213" y="46"/>
                          <a:pt x="211" y="48"/>
                          <a:pt x="210" y="51"/>
                        </a:cubicBezTo>
                        <a:cubicBezTo>
                          <a:pt x="213" y="52"/>
                          <a:pt x="216" y="52"/>
                          <a:pt x="216" y="52"/>
                        </a:cubicBezTo>
                        <a:cubicBezTo>
                          <a:pt x="215" y="67"/>
                          <a:pt x="195" y="67"/>
                          <a:pt x="179" y="67"/>
                        </a:cubicBezTo>
                        <a:cubicBezTo>
                          <a:pt x="174" y="67"/>
                          <a:pt x="171" y="64"/>
                          <a:pt x="170" y="60"/>
                        </a:cubicBezTo>
                        <a:cubicBezTo>
                          <a:pt x="164" y="61"/>
                          <a:pt x="163" y="64"/>
                          <a:pt x="159" y="66"/>
                        </a:cubicBezTo>
                        <a:cubicBezTo>
                          <a:pt x="124" y="66"/>
                          <a:pt x="124" y="66"/>
                          <a:pt x="124" y="66"/>
                        </a:cubicBezTo>
                        <a:cubicBezTo>
                          <a:pt x="115" y="68"/>
                          <a:pt x="101" y="67"/>
                          <a:pt x="102" y="60"/>
                        </a:cubicBezTo>
                        <a:cubicBezTo>
                          <a:pt x="97" y="60"/>
                          <a:pt x="97" y="60"/>
                          <a:pt x="97" y="60"/>
                        </a:cubicBezTo>
                        <a:cubicBezTo>
                          <a:pt x="95" y="62"/>
                          <a:pt x="88" y="67"/>
                          <a:pt x="84" y="67"/>
                        </a:cubicBezTo>
                        <a:cubicBezTo>
                          <a:pt x="75" y="67"/>
                          <a:pt x="53" y="56"/>
                          <a:pt x="53" y="47"/>
                        </a:cubicBezTo>
                        <a:cubicBezTo>
                          <a:pt x="53" y="44"/>
                          <a:pt x="56" y="41"/>
                          <a:pt x="58" y="40"/>
                        </a:cubicBezTo>
                        <a:cubicBezTo>
                          <a:pt x="50" y="32"/>
                          <a:pt x="48" y="25"/>
                          <a:pt x="40" y="18"/>
                        </a:cubicBezTo>
                        <a:cubicBezTo>
                          <a:pt x="38" y="20"/>
                          <a:pt x="35" y="22"/>
                          <a:pt x="32" y="22"/>
                        </a:cubicBezTo>
                        <a:cubicBezTo>
                          <a:pt x="27" y="22"/>
                          <a:pt x="0" y="11"/>
                          <a:pt x="0" y="7"/>
                        </a:cubicBezTo>
                        <a:cubicBezTo>
                          <a:pt x="0" y="0"/>
                          <a:pt x="8" y="0"/>
                          <a:pt x="13" y="0"/>
                        </a:cubicBezTo>
                        <a:cubicBezTo>
                          <a:pt x="33" y="0"/>
                          <a:pt x="36" y="15"/>
                          <a:pt x="51" y="15"/>
                        </a:cubicBezTo>
                        <a:cubicBezTo>
                          <a:pt x="56" y="15"/>
                          <a:pt x="58" y="15"/>
                          <a:pt x="60" y="12"/>
                        </a:cubicBezTo>
                        <a:cubicBezTo>
                          <a:pt x="63" y="12"/>
                          <a:pt x="68" y="12"/>
                          <a:pt x="68" y="12"/>
                        </a:cubicBezTo>
                        <a:cubicBezTo>
                          <a:pt x="65" y="22"/>
                          <a:pt x="85" y="19"/>
                          <a:pt x="89" y="25"/>
                        </a:cubicBezTo>
                        <a:cubicBezTo>
                          <a:pt x="71" y="25"/>
                          <a:pt x="71" y="25"/>
                          <a:pt x="71" y="25"/>
                        </a:cubicBezTo>
                        <a:cubicBezTo>
                          <a:pt x="74" y="37"/>
                          <a:pt x="85" y="30"/>
                          <a:pt x="91" y="35"/>
                        </a:cubicBezTo>
                        <a:cubicBezTo>
                          <a:pt x="90" y="36"/>
                          <a:pt x="88" y="36"/>
                          <a:pt x="88" y="38"/>
                        </a:cubicBezTo>
                        <a:cubicBezTo>
                          <a:pt x="88" y="44"/>
                          <a:pt x="93" y="41"/>
                          <a:pt x="95" y="40"/>
                        </a:cubicBezTo>
                        <a:cubicBezTo>
                          <a:pt x="106" y="42"/>
                          <a:pt x="114" y="45"/>
                          <a:pt x="125" y="45"/>
                        </a:cubicBezTo>
                        <a:cubicBezTo>
                          <a:pt x="150" y="45"/>
                          <a:pt x="158" y="34"/>
                          <a:pt x="181" y="34"/>
                        </a:cubicBezTo>
                        <a:cubicBezTo>
                          <a:pt x="198" y="34"/>
                          <a:pt x="210" y="35"/>
                          <a:pt x="216" y="46"/>
                        </a:cubicBezTo>
                        <a:cubicBezTo>
                          <a:pt x="215" y="47"/>
                          <a:pt x="213" y="47"/>
                          <a:pt x="211" y="47"/>
                        </a:cubicBezTo>
                        <a:lnTo>
                          <a:pt x="215" y="45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00" name="Freeform 72">
                    <a:extLst>
                      <a:ext uri="{FF2B5EF4-FFF2-40B4-BE49-F238E27FC236}">
                        <a16:creationId xmlns:a16="http://schemas.microsoft.com/office/drawing/2014/main" id="{31979B45-8709-8C62-3C26-2B39C8990A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68600" y="1271588"/>
                    <a:ext cx="49213" cy="38100"/>
                  </a:xfrm>
                  <a:custGeom>
                    <a:avLst/>
                    <a:gdLst/>
                    <a:ahLst/>
                    <a:cxnLst>
                      <a:cxn ang="0">
                        <a:pos x="6" y="10"/>
                      </a:cxn>
                      <a:cxn ang="0">
                        <a:pos x="19" y="0"/>
                      </a:cxn>
                      <a:cxn ang="0">
                        <a:pos x="37" y="15"/>
                      </a:cxn>
                      <a:cxn ang="0">
                        <a:pos x="29" y="29"/>
                      </a:cxn>
                      <a:cxn ang="0">
                        <a:pos x="0" y="17"/>
                      </a:cxn>
                      <a:cxn ang="0">
                        <a:pos x="6" y="10"/>
                      </a:cxn>
                    </a:cxnLst>
                    <a:rect l="0" t="0" r="r" b="b"/>
                    <a:pathLst>
                      <a:path w="37" h="29">
                        <a:moveTo>
                          <a:pt x="6" y="10"/>
                        </a:moveTo>
                        <a:cubicBezTo>
                          <a:pt x="10" y="10"/>
                          <a:pt x="9" y="0"/>
                          <a:pt x="19" y="0"/>
                        </a:cubicBezTo>
                        <a:cubicBezTo>
                          <a:pt x="27" y="0"/>
                          <a:pt x="37" y="9"/>
                          <a:pt x="37" y="15"/>
                        </a:cubicBezTo>
                        <a:cubicBezTo>
                          <a:pt x="37" y="22"/>
                          <a:pt x="35" y="29"/>
                          <a:pt x="29" y="29"/>
                        </a:cubicBezTo>
                        <a:cubicBezTo>
                          <a:pt x="25" y="29"/>
                          <a:pt x="0" y="17"/>
                          <a:pt x="0" y="17"/>
                        </a:cubicBezTo>
                        <a:cubicBezTo>
                          <a:pt x="0" y="13"/>
                          <a:pt x="5" y="10"/>
                          <a:pt x="6" y="1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01" name="Freeform 73">
                    <a:extLst>
                      <a:ext uri="{FF2B5EF4-FFF2-40B4-BE49-F238E27FC236}">
                        <a16:creationId xmlns:a16="http://schemas.microsoft.com/office/drawing/2014/main" id="{096B20B2-930D-8E5B-C16C-F329B1471C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74950" y="1198563"/>
                    <a:ext cx="46038" cy="12700"/>
                  </a:xfrm>
                  <a:custGeom>
                    <a:avLst/>
                    <a:gdLst/>
                    <a:ahLst/>
                    <a:cxnLst>
                      <a:cxn ang="0">
                        <a:pos x="29" y="0"/>
                      </a:cxn>
                      <a:cxn ang="0">
                        <a:pos x="35" y="0"/>
                      </a:cxn>
                      <a:cxn ang="0">
                        <a:pos x="35" y="6"/>
                      </a:cxn>
                      <a:cxn ang="0">
                        <a:pos x="28" y="10"/>
                      </a:cxn>
                      <a:cxn ang="0">
                        <a:pos x="0" y="5"/>
                      </a:cxn>
                      <a:cxn ang="0">
                        <a:pos x="29" y="0"/>
                      </a:cxn>
                    </a:cxnLst>
                    <a:rect l="0" t="0" r="r" b="b"/>
                    <a:pathLst>
                      <a:path w="35" h="10">
                        <a:moveTo>
                          <a:pt x="29" y="0"/>
                        </a:moveTo>
                        <a:cubicBezTo>
                          <a:pt x="34" y="0"/>
                          <a:pt x="30" y="1"/>
                          <a:pt x="35" y="0"/>
                        </a:cubicBezTo>
                        <a:cubicBezTo>
                          <a:pt x="35" y="3"/>
                          <a:pt x="35" y="5"/>
                          <a:pt x="35" y="6"/>
                        </a:cubicBezTo>
                        <a:cubicBezTo>
                          <a:pt x="35" y="8"/>
                          <a:pt x="32" y="10"/>
                          <a:pt x="28" y="10"/>
                        </a:cubicBezTo>
                        <a:cubicBezTo>
                          <a:pt x="26" y="10"/>
                          <a:pt x="0" y="5"/>
                          <a:pt x="0" y="5"/>
                        </a:cubicBezTo>
                        <a:cubicBezTo>
                          <a:pt x="5" y="1"/>
                          <a:pt x="21" y="0"/>
                          <a:pt x="29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02" name="Freeform 74">
                    <a:extLst>
                      <a:ext uri="{FF2B5EF4-FFF2-40B4-BE49-F238E27FC236}">
                        <a16:creationId xmlns:a16="http://schemas.microsoft.com/office/drawing/2014/main" id="{4DF4D238-E275-8228-4DBE-FA481C8E9A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40025" y="1154113"/>
                    <a:ext cx="53975" cy="44450"/>
                  </a:xfrm>
                  <a:custGeom>
                    <a:avLst/>
                    <a:gdLst/>
                    <a:ahLst/>
                    <a:cxnLst>
                      <a:cxn ang="0">
                        <a:pos x="10" y="28"/>
                      </a:cxn>
                      <a:cxn ang="0">
                        <a:pos x="14" y="23"/>
                      </a:cxn>
                      <a:cxn ang="0">
                        <a:pos x="0" y="7"/>
                      </a:cxn>
                      <a:cxn ang="0">
                        <a:pos x="10" y="0"/>
                      </a:cxn>
                      <a:cxn ang="0">
                        <a:pos x="25" y="7"/>
                      </a:cxn>
                      <a:cxn ang="0">
                        <a:pos x="41" y="17"/>
                      </a:cxn>
                      <a:cxn ang="0">
                        <a:pos x="41" y="28"/>
                      </a:cxn>
                      <a:cxn ang="0">
                        <a:pos x="10" y="28"/>
                      </a:cxn>
                    </a:cxnLst>
                    <a:rect l="0" t="0" r="r" b="b"/>
                    <a:pathLst>
                      <a:path w="41" h="33">
                        <a:moveTo>
                          <a:pt x="10" y="28"/>
                        </a:moveTo>
                        <a:cubicBezTo>
                          <a:pt x="10" y="26"/>
                          <a:pt x="13" y="24"/>
                          <a:pt x="14" y="23"/>
                        </a:cubicBezTo>
                        <a:cubicBezTo>
                          <a:pt x="9" y="18"/>
                          <a:pt x="0" y="15"/>
                          <a:pt x="0" y="7"/>
                        </a:cubicBezTo>
                        <a:cubicBezTo>
                          <a:pt x="0" y="2"/>
                          <a:pt x="6" y="0"/>
                          <a:pt x="10" y="0"/>
                        </a:cubicBezTo>
                        <a:cubicBezTo>
                          <a:pt x="11" y="4"/>
                          <a:pt x="21" y="7"/>
                          <a:pt x="25" y="7"/>
                        </a:cubicBezTo>
                        <a:cubicBezTo>
                          <a:pt x="25" y="17"/>
                          <a:pt x="41" y="7"/>
                          <a:pt x="41" y="17"/>
                        </a:cubicBezTo>
                        <a:cubicBezTo>
                          <a:pt x="41" y="20"/>
                          <a:pt x="39" y="23"/>
                          <a:pt x="41" y="28"/>
                        </a:cubicBezTo>
                        <a:cubicBezTo>
                          <a:pt x="25" y="31"/>
                          <a:pt x="10" y="33"/>
                          <a:pt x="10" y="28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03" name="Freeform 75">
                    <a:extLst>
                      <a:ext uri="{FF2B5EF4-FFF2-40B4-BE49-F238E27FC236}">
                        <a16:creationId xmlns:a16="http://schemas.microsoft.com/office/drawing/2014/main" id="{4E1325FE-171A-0EBD-718B-E9C99A084D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19388" y="1114425"/>
                    <a:ext cx="20638" cy="12700"/>
                  </a:xfrm>
                  <a:custGeom>
                    <a:avLst/>
                    <a:gdLst/>
                    <a:ahLst/>
                    <a:cxnLst>
                      <a:cxn ang="0">
                        <a:pos x="16" y="0"/>
                      </a:cxn>
                      <a:cxn ang="0">
                        <a:pos x="16" y="9"/>
                      </a:cxn>
                      <a:cxn ang="0">
                        <a:pos x="8" y="9"/>
                      </a:cxn>
                      <a:cxn ang="0">
                        <a:pos x="0" y="0"/>
                      </a:cxn>
                      <a:cxn ang="0">
                        <a:pos x="16" y="0"/>
                      </a:cxn>
                    </a:cxnLst>
                    <a:rect l="0" t="0" r="r" b="b"/>
                    <a:pathLst>
                      <a:path w="16" h="9">
                        <a:moveTo>
                          <a:pt x="16" y="0"/>
                        </a:moveTo>
                        <a:cubicBezTo>
                          <a:pt x="16" y="9"/>
                          <a:pt x="16" y="9"/>
                          <a:pt x="16" y="9"/>
                        </a:cubicBezTo>
                        <a:cubicBezTo>
                          <a:pt x="8" y="9"/>
                          <a:pt x="8" y="9"/>
                          <a:pt x="8" y="9"/>
                        </a:cubicBezTo>
                        <a:cubicBezTo>
                          <a:pt x="6" y="7"/>
                          <a:pt x="0" y="6"/>
                          <a:pt x="0" y="0"/>
                        </a:cubicBezTo>
                        <a:cubicBezTo>
                          <a:pt x="6" y="0"/>
                          <a:pt x="13" y="0"/>
                          <a:pt x="16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04" name="Freeform 76">
                    <a:extLst>
                      <a:ext uri="{FF2B5EF4-FFF2-40B4-BE49-F238E27FC236}">
                        <a16:creationId xmlns:a16="http://schemas.microsoft.com/office/drawing/2014/main" id="{7CB1608F-33F2-2BB6-CBDA-18DC624AEB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76538" y="1062038"/>
                    <a:ext cx="184150" cy="123825"/>
                  </a:xfrm>
                  <a:custGeom>
                    <a:avLst/>
                    <a:gdLst/>
                    <a:ahLst/>
                    <a:cxnLst>
                      <a:cxn ang="0">
                        <a:pos x="92" y="37"/>
                      </a:cxn>
                      <a:cxn ang="0">
                        <a:pos x="97" y="37"/>
                      </a:cxn>
                      <a:cxn ang="0">
                        <a:pos x="97" y="32"/>
                      </a:cxn>
                      <a:cxn ang="0">
                        <a:pos x="95" y="28"/>
                      </a:cxn>
                      <a:cxn ang="0">
                        <a:pos x="100" y="28"/>
                      </a:cxn>
                      <a:cxn ang="0">
                        <a:pos x="105" y="36"/>
                      </a:cxn>
                      <a:cxn ang="0">
                        <a:pos x="111" y="43"/>
                      </a:cxn>
                      <a:cxn ang="0">
                        <a:pos x="108" y="49"/>
                      </a:cxn>
                      <a:cxn ang="0">
                        <a:pos x="115" y="49"/>
                      </a:cxn>
                      <a:cxn ang="0">
                        <a:pos x="137" y="55"/>
                      </a:cxn>
                      <a:cxn ang="0">
                        <a:pos x="136" y="61"/>
                      </a:cxn>
                      <a:cxn ang="0">
                        <a:pos x="126" y="64"/>
                      </a:cxn>
                      <a:cxn ang="0">
                        <a:pos x="105" y="78"/>
                      </a:cxn>
                      <a:cxn ang="0">
                        <a:pos x="98" y="69"/>
                      </a:cxn>
                      <a:cxn ang="0">
                        <a:pos x="93" y="76"/>
                      </a:cxn>
                      <a:cxn ang="0">
                        <a:pos x="99" y="84"/>
                      </a:cxn>
                      <a:cxn ang="0">
                        <a:pos x="91" y="84"/>
                      </a:cxn>
                      <a:cxn ang="0">
                        <a:pos x="91" y="90"/>
                      </a:cxn>
                      <a:cxn ang="0">
                        <a:pos x="75" y="82"/>
                      </a:cxn>
                      <a:cxn ang="0">
                        <a:pos x="64" y="92"/>
                      </a:cxn>
                      <a:cxn ang="0">
                        <a:pos x="47" y="84"/>
                      </a:cxn>
                      <a:cxn ang="0">
                        <a:pos x="53" y="81"/>
                      </a:cxn>
                      <a:cxn ang="0">
                        <a:pos x="33" y="70"/>
                      </a:cxn>
                      <a:cxn ang="0">
                        <a:pos x="66" y="61"/>
                      </a:cxn>
                      <a:cxn ang="0">
                        <a:pos x="48" y="58"/>
                      </a:cxn>
                      <a:cxn ang="0">
                        <a:pos x="35" y="61"/>
                      </a:cxn>
                      <a:cxn ang="0">
                        <a:pos x="29" y="56"/>
                      </a:cxn>
                      <a:cxn ang="0">
                        <a:pos x="19" y="59"/>
                      </a:cxn>
                      <a:cxn ang="0">
                        <a:pos x="16" y="55"/>
                      </a:cxn>
                      <a:cxn ang="0">
                        <a:pos x="26" y="49"/>
                      </a:cxn>
                      <a:cxn ang="0">
                        <a:pos x="0" y="35"/>
                      </a:cxn>
                      <a:cxn ang="0">
                        <a:pos x="7" y="35"/>
                      </a:cxn>
                      <a:cxn ang="0">
                        <a:pos x="20" y="39"/>
                      </a:cxn>
                      <a:cxn ang="0">
                        <a:pos x="24" y="36"/>
                      </a:cxn>
                      <a:cxn ang="0">
                        <a:pos x="5" y="26"/>
                      </a:cxn>
                      <a:cxn ang="0">
                        <a:pos x="15" y="22"/>
                      </a:cxn>
                      <a:cxn ang="0">
                        <a:pos x="27" y="25"/>
                      </a:cxn>
                      <a:cxn ang="0">
                        <a:pos x="32" y="20"/>
                      </a:cxn>
                      <a:cxn ang="0">
                        <a:pos x="19" y="20"/>
                      </a:cxn>
                      <a:cxn ang="0">
                        <a:pos x="14" y="13"/>
                      </a:cxn>
                      <a:cxn ang="0">
                        <a:pos x="30" y="9"/>
                      </a:cxn>
                      <a:cxn ang="0">
                        <a:pos x="38" y="9"/>
                      </a:cxn>
                      <a:cxn ang="0">
                        <a:pos x="25" y="0"/>
                      </a:cxn>
                      <a:cxn ang="0">
                        <a:pos x="53" y="5"/>
                      </a:cxn>
                      <a:cxn ang="0">
                        <a:pos x="67" y="24"/>
                      </a:cxn>
                      <a:cxn ang="0">
                        <a:pos x="84" y="25"/>
                      </a:cxn>
                      <a:cxn ang="0">
                        <a:pos x="92" y="37"/>
                      </a:cxn>
                    </a:cxnLst>
                    <a:rect l="0" t="0" r="r" b="b"/>
                    <a:pathLst>
                      <a:path w="138" h="92">
                        <a:moveTo>
                          <a:pt x="92" y="37"/>
                        </a:moveTo>
                        <a:cubicBezTo>
                          <a:pt x="97" y="37"/>
                          <a:pt x="97" y="37"/>
                          <a:pt x="97" y="37"/>
                        </a:cubicBezTo>
                        <a:cubicBezTo>
                          <a:pt x="97" y="32"/>
                          <a:pt x="97" y="32"/>
                          <a:pt x="97" y="32"/>
                        </a:cubicBezTo>
                        <a:cubicBezTo>
                          <a:pt x="95" y="28"/>
                          <a:pt x="95" y="28"/>
                          <a:pt x="95" y="28"/>
                        </a:cubicBezTo>
                        <a:cubicBezTo>
                          <a:pt x="97" y="28"/>
                          <a:pt x="98" y="28"/>
                          <a:pt x="100" y="28"/>
                        </a:cubicBezTo>
                        <a:cubicBezTo>
                          <a:pt x="106" y="28"/>
                          <a:pt x="105" y="31"/>
                          <a:pt x="105" y="36"/>
                        </a:cubicBezTo>
                        <a:cubicBezTo>
                          <a:pt x="105" y="39"/>
                          <a:pt x="111" y="39"/>
                          <a:pt x="111" y="43"/>
                        </a:cubicBezTo>
                        <a:cubicBezTo>
                          <a:pt x="111" y="46"/>
                          <a:pt x="108" y="46"/>
                          <a:pt x="108" y="49"/>
                        </a:cubicBezTo>
                        <a:cubicBezTo>
                          <a:pt x="108" y="53"/>
                          <a:pt x="114" y="49"/>
                          <a:pt x="115" y="49"/>
                        </a:cubicBezTo>
                        <a:cubicBezTo>
                          <a:pt x="120" y="49"/>
                          <a:pt x="131" y="54"/>
                          <a:pt x="137" y="55"/>
                        </a:cubicBezTo>
                        <a:cubicBezTo>
                          <a:pt x="137" y="58"/>
                          <a:pt x="138" y="60"/>
                          <a:pt x="136" y="61"/>
                        </a:cubicBezTo>
                        <a:cubicBezTo>
                          <a:pt x="135" y="64"/>
                          <a:pt x="130" y="63"/>
                          <a:pt x="126" y="64"/>
                        </a:cubicBezTo>
                        <a:cubicBezTo>
                          <a:pt x="117" y="65"/>
                          <a:pt x="111" y="78"/>
                          <a:pt x="105" y="78"/>
                        </a:cubicBezTo>
                        <a:cubicBezTo>
                          <a:pt x="100" y="78"/>
                          <a:pt x="100" y="74"/>
                          <a:pt x="98" y="69"/>
                        </a:cubicBezTo>
                        <a:cubicBezTo>
                          <a:pt x="96" y="71"/>
                          <a:pt x="95" y="73"/>
                          <a:pt x="93" y="76"/>
                        </a:cubicBezTo>
                        <a:cubicBezTo>
                          <a:pt x="96" y="80"/>
                          <a:pt x="97" y="81"/>
                          <a:pt x="99" y="84"/>
                        </a:cubicBezTo>
                        <a:cubicBezTo>
                          <a:pt x="91" y="84"/>
                          <a:pt x="91" y="84"/>
                          <a:pt x="91" y="84"/>
                        </a:cubicBezTo>
                        <a:cubicBezTo>
                          <a:pt x="91" y="90"/>
                          <a:pt x="91" y="90"/>
                          <a:pt x="91" y="90"/>
                        </a:cubicBezTo>
                        <a:cubicBezTo>
                          <a:pt x="87" y="91"/>
                          <a:pt x="79" y="85"/>
                          <a:pt x="75" y="82"/>
                        </a:cubicBezTo>
                        <a:cubicBezTo>
                          <a:pt x="75" y="90"/>
                          <a:pt x="71" y="92"/>
                          <a:pt x="64" y="92"/>
                        </a:cubicBezTo>
                        <a:cubicBezTo>
                          <a:pt x="57" y="92"/>
                          <a:pt x="48" y="91"/>
                          <a:pt x="47" y="84"/>
                        </a:cubicBezTo>
                        <a:cubicBezTo>
                          <a:pt x="50" y="84"/>
                          <a:pt x="51" y="83"/>
                          <a:pt x="53" y="81"/>
                        </a:cubicBezTo>
                        <a:cubicBezTo>
                          <a:pt x="45" y="81"/>
                          <a:pt x="33" y="77"/>
                          <a:pt x="33" y="70"/>
                        </a:cubicBezTo>
                        <a:cubicBezTo>
                          <a:pt x="33" y="62"/>
                          <a:pt x="60" y="63"/>
                          <a:pt x="66" y="61"/>
                        </a:cubicBezTo>
                        <a:cubicBezTo>
                          <a:pt x="60" y="60"/>
                          <a:pt x="55" y="58"/>
                          <a:pt x="48" y="58"/>
                        </a:cubicBezTo>
                        <a:cubicBezTo>
                          <a:pt x="41" y="58"/>
                          <a:pt x="40" y="61"/>
                          <a:pt x="35" y="61"/>
                        </a:cubicBezTo>
                        <a:cubicBezTo>
                          <a:pt x="30" y="61"/>
                          <a:pt x="30" y="58"/>
                          <a:pt x="29" y="56"/>
                        </a:cubicBezTo>
                        <a:cubicBezTo>
                          <a:pt x="24" y="58"/>
                          <a:pt x="23" y="59"/>
                          <a:pt x="19" y="59"/>
                        </a:cubicBezTo>
                        <a:cubicBezTo>
                          <a:pt x="16" y="59"/>
                          <a:pt x="16" y="58"/>
                          <a:pt x="16" y="55"/>
                        </a:cubicBezTo>
                        <a:cubicBezTo>
                          <a:pt x="20" y="53"/>
                          <a:pt x="23" y="53"/>
                          <a:pt x="26" y="49"/>
                        </a:cubicBezTo>
                        <a:cubicBezTo>
                          <a:pt x="11" y="49"/>
                          <a:pt x="2" y="48"/>
                          <a:pt x="0" y="35"/>
                        </a:cubicBezTo>
                        <a:cubicBezTo>
                          <a:pt x="7" y="35"/>
                          <a:pt x="7" y="35"/>
                          <a:pt x="7" y="35"/>
                        </a:cubicBezTo>
                        <a:cubicBezTo>
                          <a:pt x="9" y="37"/>
                          <a:pt x="16" y="39"/>
                          <a:pt x="20" y="39"/>
                        </a:cubicBezTo>
                        <a:cubicBezTo>
                          <a:pt x="22" y="39"/>
                          <a:pt x="24" y="36"/>
                          <a:pt x="24" y="36"/>
                        </a:cubicBezTo>
                        <a:cubicBezTo>
                          <a:pt x="19" y="34"/>
                          <a:pt x="5" y="31"/>
                          <a:pt x="5" y="26"/>
                        </a:cubicBezTo>
                        <a:cubicBezTo>
                          <a:pt x="5" y="21"/>
                          <a:pt x="11" y="22"/>
                          <a:pt x="15" y="22"/>
                        </a:cubicBezTo>
                        <a:cubicBezTo>
                          <a:pt x="21" y="22"/>
                          <a:pt x="23" y="25"/>
                          <a:pt x="27" y="25"/>
                        </a:cubicBezTo>
                        <a:cubicBezTo>
                          <a:pt x="30" y="25"/>
                          <a:pt x="30" y="22"/>
                          <a:pt x="32" y="20"/>
                        </a:cubicBezTo>
                        <a:cubicBezTo>
                          <a:pt x="27" y="18"/>
                          <a:pt x="22" y="20"/>
                          <a:pt x="19" y="20"/>
                        </a:cubicBezTo>
                        <a:cubicBezTo>
                          <a:pt x="18" y="20"/>
                          <a:pt x="14" y="14"/>
                          <a:pt x="14" y="13"/>
                        </a:cubicBezTo>
                        <a:cubicBezTo>
                          <a:pt x="19" y="10"/>
                          <a:pt x="23" y="8"/>
                          <a:pt x="30" y="9"/>
                        </a:cubicBezTo>
                        <a:cubicBezTo>
                          <a:pt x="38" y="9"/>
                          <a:pt x="38" y="9"/>
                          <a:pt x="38" y="9"/>
                        </a:cubicBezTo>
                        <a:cubicBezTo>
                          <a:pt x="33" y="7"/>
                          <a:pt x="25" y="6"/>
                          <a:pt x="25" y="0"/>
                        </a:cubicBezTo>
                        <a:cubicBezTo>
                          <a:pt x="36" y="1"/>
                          <a:pt x="45" y="2"/>
                          <a:pt x="53" y="5"/>
                        </a:cubicBezTo>
                        <a:cubicBezTo>
                          <a:pt x="61" y="9"/>
                          <a:pt x="60" y="21"/>
                          <a:pt x="67" y="24"/>
                        </a:cubicBezTo>
                        <a:cubicBezTo>
                          <a:pt x="73" y="27"/>
                          <a:pt x="78" y="22"/>
                          <a:pt x="84" y="25"/>
                        </a:cubicBezTo>
                        <a:cubicBezTo>
                          <a:pt x="91" y="28"/>
                          <a:pt x="88" y="33"/>
                          <a:pt x="92" y="37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05" name="Freeform 77">
                    <a:extLst>
                      <a:ext uri="{FF2B5EF4-FFF2-40B4-BE49-F238E27FC236}">
                        <a16:creationId xmlns:a16="http://schemas.microsoft.com/office/drawing/2014/main" id="{FE4E8645-BE43-F465-E529-73D2AD15AC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25763" y="1574800"/>
                    <a:ext cx="117475" cy="74613"/>
                  </a:xfrm>
                  <a:custGeom>
                    <a:avLst/>
                    <a:gdLst/>
                    <a:ahLst/>
                    <a:cxnLst>
                      <a:cxn ang="0">
                        <a:pos x="6" y="39"/>
                      </a:cxn>
                      <a:cxn ang="0">
                        <a:pos x="11" y="33"/>
                      </a:cxn>
                      <a:cxn ang="0">
                        <a:pos x="11" y="27"/>
                      </a:cxn>
                      <a:cxn ang="0">
                        <a:pos x="25" y="0"/>
                      </a:cxn>
                      <a:cxn ang="0">
                        <a:pos x="32" y="13"/>
                      </a:cxn>
                      <a:cxn ang="0">
                        <a:pos x="36" y="9"/>
                      </a:cxn>
                      <a:cxn ang="0">
                        <a:pos x="67" y="27"/>
                      </a:cxn>
                      <a:cxn ang="0">
                        <a:pos x="70" y="35"/>
                      </a:cxn>
                      <a:cxn ang="0">
                        <a:pos x="89" y="43"/>
                      </a:cxn>
                      <a:cxn ang="0">
                        <a:pos x="75" y="48"/>
                      </a:cxn>
                      <a:cxn ang="0">
                        <a:pos x="63" y="48"/>
                      </a:cxn>
                      <a:cxn ang="0">
                        <a:pos x="46" y="37"/>
                      </a:cxn>
                      <a:cxn ang="0">
                        <a:pos x="25" y="53"/>
                      </a:cxn>
                      <a:cxn ang="0">
                        <a:pos x="22" y="57"/>
                      </a:cxn>
                      <a:cxn ang="0">
                        <a:pos x="19" y="48"/>
                      </a:cxn>
                      <a:cxn ang="0">
                        <a:pos x="0" y="48"/>
                      </a:cxn>
                      <a:cxn ang="0">
                        <a:pos x="6" y="39"/>
                      </a:cxn>
                    </a:cxnLst>
                    <a:rect l="0" t="0" r="r" b="b"/>
                    <a:pathLst>
                      <a:path w="89" h="57">
                        <a:moveTo>
                          <a:pt x="6" y="39"/>
                        </a:moveTo>
                        <a:cubicBezTo>
                          <a:pt x="9" y="37"/>
                          <a:pt x="11" y="36"/>
                          <a:pt x="11" y="33"/>
                        </a:cubicBezTo>
                        <a:cubicBezTo>
                          <a:pt x="11" y="29"/>
                          <a:pt x="11" y="31"/>
                          <a:pt x="11" y="27"/>
                        </a:cubicBezTo>
                        <a:cubicBezTo>
                          <a:pt x="11" y="19"/>
                          <a:pt x="13" y="2"/>
                          <a:pt x="25" y="0"/>
                        </a:cubicBezTo>
                        <a:cubicBezTo>
                          <a:pt x="28" y="7"/>
                          <a:pt x="30" y="8"/>
                          <a:pt x="32" y="13"/>
                        </a:cubicBezTo>
                        <a:cubicBezTo>
                          <a:pt x="33" y="11"/>
                          <a:pt x="35" y="10"/>
                          <a:pt x="36" y="9"/>
                        </a:cubicBezTo>
                        <a:cubicBezTo>
                          <a:pt x="45" y="21"/>
                          <a:pt x="59" y="16"/>
                          <a:pt x="67" y="27"/>
                        </a:cubicBezTo>
                        <a:cubicBezTo>
                          <a:pt x="69" y="30"/>
                          <a:pt x="68" y="33"/>
                          <a:pt x="70" y="35"/>
                        </a:cubicBezTo>
                        <a:cubicBezTo>
                          <a:pt x="77" y="40"/>
                          <a:pt x="85" y="38"/>
                          <a:pt x="89" y="43"/>
                        </a:cubicBezTo>
                        <a:cubicBezTo>
                          <a:pt x="84" y="46"/>
                          <a:pt x="80" y="48"/>
                          <a:pt x="75" y="48"/>
                        </a:cubicBezTo>
                        <a:cubicBezTo>
                          <a:pt x="69" y="48"/>
                          <a:pt x="67" y="48"/>
                          <a:pt x="63" y="48"/>
                        </a:cubicBezTo>
                        <a:cubicBezTo>
                          <a:pt x="63" y="48"/>
                          <a:pt x="49" y="38"/>
                          <a:pt x="46" y="37"/>
                        </a:cubicBezTo>
                        <a:cubicBezTo>
                          <a:pt x="46" y="47"/>
                          <a:pt x="31" y="56"/>
                          <a:pt x="25" y="53"/>
                        </a:cubicBezTo>
                        <a:cubicBezTo>
                          <a:pt x="24" y="55"/>
                          <a:pt x="24" y="57"/>
                          <a:pt x="22" y="57"/>
                        </a:cubicBezTo>
                        <a:cubicBezTo>
                          <a:pt x="16" y="57"/>
                          <a:pt x="18" y="52"/>
                          <a:pt x="19" y="48"/>
                        </a:cubicBezTo>
                        <a:cubicBezTo>
                          <a:pt x="12" y="46"/>
                          <a:pt x="3" y="48"/>
                          <a:pt x="0" y="48"/>
                        </a:cubicBezTo>
                        <a:cubicBezTo>
                          <a:pt x="0" y="40"/>
                          <a:pt x="5" y="41"/>
                          <a:pt x="6" y="39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06" name="Freeform 78">
                    <a:extLst>
                      <a:ext uri="{FF2B5EF4-FFF2-40B4-BE49-F238E27FC236}">
                        <a16:creationId xmlns:a16="http://schemas.microsoft.com/office/drawing/2014/main" id="{12E9EE6A-B8C7-1D4B-0570-68D1B235B5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94038" y="1500188"/>
                    <a:ext cx="36513" cy="36513"/>
                  </a:xfrm>
                  <a:custGeom>
                    <a:avLst/>
                    <a:gdLst/>
                    <a:ahLst/>
                    <a:cxnLst>
                      <a:cxn ang="0">
                        <a:pos x="27" y="18"/>
                      </a:cxn>
                      <a:cxn ang="0">
                        <a:pos x="11" y="28"/>
                      </a:cxn>
                      <a:cxn ang="0">
                        <a:pos x="0" y="18"/>
                      </a:cxn>
                      <a:cxn ang="0">
                        <a:pos x="27" y="18"/>
                      </a:cxn>
                    </a:cxnLst>
                    <a:rect l="0" t="0" r="r" b="b"/>
                    <a:pathLst>
                      <a:path w="27" h="28">
                        <a:moveTo>
                          <a:pt x="27" y="18"/>
                        </a:moveTo>
                        <a:cubicBezTo>
                          <a:pt x="27" y="24"/>
                          <a:pt x="16" y="28"/>
                          <a:pt x="11" y="28"/>
                        </a:cubicBezTo>
                        <a:cubicBezTo>
                          <a:pt x="4" y="28"/>
                          <a:pt x="0" y="23"/>
                          <a:pt x="0" y="18"/>
                        </a:cubicBezTo>
                        <a:cubicBezTo>
                          <a:pt x="0" y="0"/>
                          <a:pt x="27" y="3"/>
                          <a:pt x="27" y="18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07" name="Freeform 79">
                    <a:extLst>
                      <a:ext uri="{FF2B5EF4-FFF2-40B4-BE49-F238E27FC236}">
                        <a16:creationId xmlns:a16="http://schemas.microsoft.com/office/drawing/2014/main" id="{3BCCD4D7-2D7D-7592-5CCA-4CEA899554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84500" y="1652588"/>
                    <a:ext cx="30163" cy="23813"/>
                  </a:xfrm>
                  <a:custGeom>
                    <a:avLst/>
                    <a:gdLst/>
                    <a:ahLst/>
                    <a:cxnLst>
                      <a:cxn ang="0">
                        <a:pos x="10" y="1"/>
                      </a:cxn>
                      <a:cxn ang="0">
                        <a:pos x="22" y="3"/>
                      </a:cxn>
                      <a:cxn ang="0">
                        <a:pos x="0" y="18"/>
                      </a:cxn>
                      <a:cxn ang="0">
                        <a:pos x="0" y="12"/>
                      </a:cxn>
                      <a:cxn ang="0">
                        <a:pos x="10" y="1"/>
                      </a:cxn>
                    </a:cxnLst>
                    <a:rect l="0" t="0" r="r" b="b"/>
                    <a:pathLst>
                      <a:path w="22" h="18">
                        <a:moveTo>
                          <a:pt x="10" y="1"/>
                        </a:moveTo>
                        <a:cubicBezTo>
                          <a:pt x="19" y="0"/>
                          <a:pt x="17" y="0"/>
                          <a:pt x="22" y="3"/>
                        </a:cubicBezTo>
                        <a:cubicBezTo>
                          <a:pt x="18" y="8"/>
                          <a:pt x="7" y="17"/>
                          <a:pt x="0" y="18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4" y="7"/>
                          <a:pt x="9" y="4"/>
                          <a:pt x="10" y="1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08" name="Freeform 80">
                    <a:extLst>
                      <a:ext uri="{FF2B5EF4-FFF2-40B4-BE49-F238E27FC236}">
                        <a16:creationId xmlns:a16="http://schemas.microsoft.com/office/drawing/2014/main" id="{5AC94011-0F9E-3D08-0422-179B7CDC7D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32125" y="1336675"/>
                    <a:ext cx="79375" cy="33338"/>
                  </a:xfrm>
                  <a:custGeom>
                    <a:avLst/>
                    <a:gdLst/>
                    <a:ahLst/>
                    <a:cxnLst>
                      <a:cxn ang="0">
                        <a:pos x="22" y="25"/>
                      </a:cxn>
                      <a:cxn ang="0">
                        <a:pos x="9" y="16"/>
                      </a:cxn>
                      <a:cxn ang="0">
                        <a:pos x="0" y="6"/>
                      </a:cxn>
                      <a:cxn ang="0">
                        <a:pos x="8" y="0"/>
                      </a:cxn>
                      <a:cxn ang="0">
                        <a:pos x="30" y="3"/>
                      </a:cxn>
                      <a:cxn ang="0">
                        <a:pos x="60" y="17"/>
                      </a:cxn>
                      <a:cxn ang="0">
                        <a:pos x="52" y="24"/>
                      </a:cxn>
                      <a:cxn ang="0">
                        <a:pos x="39" y="21"/>
                      </a:cxn>
                      <a:cxn ang="0">
                        <a:pos x="22" y="25"/>
                      </a:cxn>
                    </a:cxnLst>
                    <a:rect l="0" t="0" r="r" b="b"/>
                    <a:pathLst>
                      <a:path w="60" h="25">
                        <a:moveTo>
                          <a:pt x="22" y="25"/>
                        </a:moveTo>
                        <a:cubicBezTo>
                          <a:pt x="14" y="25"/>
                          <a:pt x="6" y="23"/>
                          <a:pt x="9" y="16"/>
                        </a:cubicBezTo>
                        <a:cubicBezTo>
                          <a:pt x="5" y="13"/>
                          <a:pt x="0" y="11"/>
                          <a:pt x="0" y="6"/>
                        </a:cubicBezTo>
                        <a:cubicBezTo>
                          <a:pt x="0" y="2"/>
                          <a:pt x="4" y="0"/>
                          <a:pt x="8" y="0"/>
                        </a:cubicBezTo>
                        <a:cubicBezTo>
                          <a:pt x="18" y="0"/>
                          <a:pt x="21" y="3"/>
                          <a:pt x="30" y="3"/>
                        </a:cubicBezTo>
                        <a:cubicBezTo>
                          <a:pt x="42" y="3"/>
                          <a:pt x="52" y="13"/>
                          <a:pt x="60" y="17"/>
                        </a:cubicBezTo>
                        <a:cubicBezTo>
                          <a:pt x="59" y="21"/>
                          <a:pt x="56" y="24"/>
                          <a:pt x="52" y="24"/>
                        </a:cubicBezTo>
                        <a:cubicBezTo>
                          <a:pt x="46" y="24"/>
                          <a:pt x="44" y="21"/>
                          <a:pt x="39" y="21"/>
                        </a:cubicBezTo>
                        <a:cubicBezTo>
                          <a:pt x="34" y="21"/>
                          <a:pt x="30" y="25"/>
                          <a:pt x="22" y="25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09" name="Freeform 81">
                    <a:extLst>
                      <a:ext uri="{FF2B5EF4-FFF2-40B4-BE49-F238E27FC236}">
                        <a16:creationId xmlns:a16="http://schemas.microsoft.com/office/drawing/2014/main" id="{634F2F86-61D1-F86D-020C-B00BB36AB2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40063" y="1666875"/>
                    <a:ext cx="17463" cy="20638"/>
                  </a:xfrm>
                  <a:custGeom>
                    <a:avLst/>
                    <a:gdLst/>
                    <a:ahLst/>
                    <a:cxnLst>
                      <a:cxn ang="0">
                        <a:pos x="14" y="6"/>
                      </a:cxn>
                      <a:cxn ang="0">
                        <a:pos x="6" y="15"/>
                      </a:cxn>
                      <a:cxn ang="0">
                        <a:pos x="0" y="9"/>
                      </a:cxn>
                      <a:cxn ang="0">
                        <a:pos x="14" y="6"/>
                      </a:cxn>
                    </a:cxnLst>
                    <a:rect l="0" t="0" r="r" b="b"/>
                    <a:pathLst>
                      <a:path w="14" h="15">
                        <a:moveTo>
                          <a:pt x="14" y="6"/>
                        </a:moveTo>
                        <a:cubicBezTo>
                          <a:pt x="12" y="9"/>
                          <a:pt x="11" y="15"/>
                          <a:pt x="6" y="15"/>
                        </a:cubicBezTo>
                        <a:cubicBezTo>
                          <a:pt x="5" y="15"/>
                          <a:pt x="0" y="9"/>
                          <a:pt x="0" y="9"/>
                        </a:cubicBezTo>
                        <a:cubicBezTo>
                          <a:pt x="0" y="1"/>
                          <a:pt x="10" y="0"/>
                          <a:pt x="14" y="6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10" name="Freeform 82">
                    <a:extLst>
                      <a:ext uri="{FF2B5EF4-FFF2-40B4-BE49-F238E27FC236}">
                        <a16:creationId xmlns:a16="http://schemas.microsoft.com/office/drawing/2014/main" id="{6D2D2978-4508-C563-ABF1-50AFE6B2B5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36900" y="1509713"/>
                    <a:ext cx="19050" cy="1111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0" y="4"/>
                      </a:cxn>
                      <a:cxn ang="0">
                        <a:pos x="5" y="0"/>
                      </a:cxn>
                      <a:cxn ang="0">
                        <a:pos x="14" y="7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4" h="8">
                        <a:moveTo>
                          <a:pt x="5" y="8"/>
                        </a:moveTo>
                        <a:cubicBezTo>
                          <a:pt x="2" y="8"/>
                          <a:pt x="0" y="7"/>
                          <a:pt x="0" y="4"/>
                        </a:cubicBezTo>
                        <a:cubicBezTo>
                          <a:pt x="0" y="3"/>
                          <a:pt x="4" y="0"/>
                          <a:pt x="5" y="0"/>
                        </a:cubicBezTo>
                        <a:cubicBezTo>
                          <a:pt x="9" y="0"/>
                          <a:pt x="13" y="5"/>
                          <a:pt x="14" y="7"/>
                        </a:cubicBezTo>
                        <a:cubicBezTo>
                          <a:pt x="8" y="8"/>
                          <a:pt x="10" y="8"/>
                          <a:pt x="5" y="8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11" name="Freeform 83">
                    <a:extLst>
                      <a:ext uri="{FF2B5EF4-FFF2-40B4-BE49-F238E27FC236}">
                        <a16:creationId xmlns:a16="http://schemas.microsoft.com/office/drawing/2014/main" id="{1EE781EC-5DC0-53A1-7F47-DE4FBCA9F1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52763" y="1476375"/>
                    <a:ext cx="20638" cy="12700"/>
                  </a:xfrm>
                  <a:custGeom>
                    <a:avLst/>
                    <a:gdLst/>
                    <a:ahLst/>
                    <a:cxnLst>
                      <a:cxn ang="0">
                        <a:pos x="5" y="10"/>
                      </a:cxn>
                      <a:cxn ang="0">
                        <a:pos x="15" y="0"/>
                      </a:cxn>
                      <a:cxn ang="0">
                        <a:pos x="5" y="10"/>
                      </a:cxn>
                    </a:cxnLst>
                    <a:rect l="0" t="0" r="r" b="b"/>
                    <a:pathLst>
                      <a:path w="15" h="10">
                        <a:moveTo>
                          <a:pt x="5" y="10"/>
                        </a:moveTo>
                        <a:cubicBezTo>
                          <a:pt x="0" y="10"/>
                          <a:pt x="10" y="0"/>
                          <a:pt x="15" y="0"/>
                        </a:cubicBezTo>
                        <a:cubicBezTo>
                          <a:pt x="14" y="6"/>
                          <a:pt x="10" y="10"/>
                          <a:pt x="5" y="1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12" name="Freeform 84">
                    <a:extLst>
                      <a:ext uri="{FF2B5EF4-FFF2-40B4-BE49-F238E27FC236}">
                        <a16:creationId xmlns:a16="http://schemas.microsoft.com/office/drawing/2014/main" id="{51C5C208-76F7-DC0A-5850-20EE805F6F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76550" y="1335088"/>
                    <a:ext cx="482600" cy="347663"/>
                  </a:xfrm>
                  <a:custGeom>
                    <a:avLst/>
                    <a:gdLst/>
                    <a:ahLst/>
                    <a:cxnLst>
                      <a:cxn ang="0">
                        <a:pos x="333" y="196"/>
                      </a:cxn>
                      <a:cxn ang="0">
                        <a:pos x="281" y="171"/>
                      </a:cxn>
                      <a:cxn ang="0">
                        <a:pos x="289" y="177"/>
                      </a:cxn>
                      <a:cxn ang="0">
                        <a:pos x="283" y="184"/>
                      </a:cxn>
                      <a:cxn ang="0">
                        <a:pos x="298" y="201"/>
                      </a:cxn>
                      <a:cxn ang="0">
                        <a:pos x="318" y="206"/>
                      </a:cxn>
                      <a:cxn ang="0">
                        <a:pos x="326" y="225"/>
                      </a:cxn>
                      <a:cxn ang="0">
                        <a:pos x="278" y="225"/>
                      </a:cxn>
                      <a:cxn ang="0">
                        <a:pos x="304" y="256"/>
                      </a:cxn>
                      <a:cxn ang="0">
                        <a:pos x="295" y="256"/>
                      </a:cxn>
                      <a:cxn ang="0">
                        <a:pos x="233" y="226"/>
                      </a:cxn>
                      <a:cxn ang="0">
                        <a:pos x="190" y="210"/>
                      </a:cxn>
                      <a:cxn ang="0">
                        <a:pos x="169" y="214"/>
                      </a:cxn>
                      <a:cxn ang="0">
                        <a:pos x="168" y="189"/>
                      </a:cxn>
                      <a:cxn ang="0">
                        <a:pos x="207" y="183"/>
                      </a:cxn>
                      <a:cxn ang="0">
                        <a:pos x="210" y="167"/>
                      </a:cxn>
                      <a:cxn ang="0">
                        <a:pos x="186" y="115"/>
                      </a:cxn>
                      <a:cxn ang="0">
                        <a:pos x="168" y="115"/>
                      </a:cxn>
                      <a:cxn ang="0">
                        <a:pos x="146" y="85"/>
                      </a:cxn>
                      <a:cxn ang="0">
                        <a:pos x="122" y="91"/>
                      </a:cxn>
                      <a:cxn ang="0">
                        <a:pos x="41" y="82"/>
                      </a:cxn>
                      <a:cxn ang="0">
                        <a:pos x="11" y="69"/>
                      </a:cxn>
                      <a:cxn ang="0">
                        <a:pos x="30" y="65"/>
                      </a:cxn>
                      <a:cxn ang="0">
                        <a:pos x="0" y="48"/>
                      </a:cxn>
                      <a:cxn ang="0">
                        <a:pos x="11" y="16"/>
                      </a:cxn>
                      <a:cxn ang="0">
                        <a:pos x="61" y="4"/>
                      </a:cxn>
                      <a:cxn ang="0">
                        <a:pos x="46" y="32"/>
                      </a:cxn>
                      <a:cxn ang="0">
                        <a:pos x="50" y="47"/>
                      </a:cxn>
                      <a:cxn ang="0">
                        <a:pos x="55" y="26"/>
                      </a:cxn>
                      <a:cxn ang="0">
                        <a:pos x="120" y="29"/>
                      </a:cxn>
                      <a:cxn ang="0">
                        <a:pos x="128" y="34"/>
                      </a:cxn>
                      <a:cxn ang="0">
                        <a:pos x="156" y="27"/>
                      </a:cxn>
                      <a:cxn ang="0">
                        <a:pos x="217" y="56"/>
                      </a:cxn>
                      <a:cxn ang="0">
                        <a:pos x="242" y="65"/>
                      </a:cxn>
                      <a:cxn ang="0">
                        <a:pos x="273" y="85"/>
                      </a:cxn>
                      <a:cxn ang="0">
                        <a:pos x="293" y="95"/>
                      </a:cxn>
                      <a:cxn ang="0">
                        <a:pos x="291" y="102"/>
                      </a:cxn>
                      <a:cxn ang="0">
                        <a:pos x="283" y="116"/>
                      </a:cxn>
                      <a:cxn ang="0">
                        <a:pos x="317" y="135"/>
                      </a:cxn>
                      <a:cxn ang="0">
                        <a:pos x="342" y="153"/>
                      </a:cxn>
                      <a:cxn ang="0">
                        <a:pos x="362" y="165"/>
                      </a:cxn>
                      <a:cxn ang="0">
                        <a:pos x="349" y="178"/>
                      </a:cxn>
                    </a:cxnLst>
                    <a:rect l="0" t="0" r="r" b="b"/>
                    <a:pathLst>
                      <a:path w="362" h="261">
                        <a:moveTo>
                          <a:pt x="339" y="184"/>
                        </a:moveTo>
                        <a:cubicBezTo>
                          <a:pt x="339" y="189"/>
                          <a:pt x="338" y="196"/>
                          <a:pt x="333" y="196"/>
                        </a:cubicBezTo>
                        <a:cubicBezTo>
                          <a:pt x="311" y="196"/>
                          <a:pt x="311" y="166"/>
                          <a:pt x="289" y="166"/>
                        </a:cubicBezTo>
                        <a:cubicBezTo>
                          <a:pt x="287" y="166"/>
                          <a:pt x="281" y="171"/>
                          <a:pt x="281" y="171"/>
                        </a:cubicBezTo>
                        <a:cubicBezTo>
                          <a:pt x="284" y="173"/>
                          <a:pt x="285" y="173"/>
                          <a:pt x="289" y="172"/>
                        </a:cubicBezTo>
                        <a:cubicBezTo>
                          <a:pt x="289" y="177"/>
                          <a:pt x="289" y="177"/>
                          <a:pt x="289" y="177"/>
                        </a:cubicBezTo>
                        <a:cubicBezTo>
                          <a:pt x="287" y="178"/>
                          <a:pt x="284" y="178"/>
                          <a:pt x="283" y="177"/>
                        </a:cubicBezTo>
                        <a:cubicBezTo>
                          <a:pt x="283" y="184"/>
                          <a:pt x="283" y="184"/>
                          <a:pt x="283" y="184"/>
                        </a:cubicBezTo>
                        <a:cubicBezTo>
                          <a:pt x="288" y="184"/>
                          <a:pt x="288" y="184"/>
                          <a:pt x="288" y="184"/>
                        </a:cubicBezTo>
                        <a:cubicBezTo>
                          <a:pt x="289" y="189"/>
                          <a:pt x="295" y="199"/>
                          <a:pt x="298" y="201"/>
                        </a:cubicBezTo>
                        <a:cubicBezTo>
                          <a:pt x="307" y="204"/>
                          <a:pt x="310" y="198"/>
                          <a:pt x="311" y="206"/>
                        </a:cubicBezTo>
                        <a:cubicBezTo>
                          <a:pt x="315" y="206"/>
                          <a:pt x="315" y="206"/>
                          <a:pt x="318" y="206"/>
                        </a:cubicBezTo>
                        <a:cubicBezTo>
                          <a:pt x="318" y="213"/>
                          <a:pt x="318" y="213"/>
                          <a:pt x="318" y="215"/>
                        </a:cubicBezTo>
                        <a:cubicBezTo>
                          <a:pt x="318" y="218"/>
                          <a:pt x="326" y="220"/>
                          <a:pt x="326" y="225"/>
                        </a:cubicBezTo>
                        <a:cubicBezTo>
                          <a:pt x="326" y="229"/>
                          <a:pt x="321" y="238"/>
                          <a:pt x="319" y="242"/>
                        </a:cubicBezTo>
                        <a:cubicBezTo>
                          <a:pt x="311" y="242"/>
                          <a:pt x="283" y="231"/>
                          <a:pt x="278" y="225"/>
                        </a:cubicBezTo>
                        <a:cubicBezTo>
                          <a:pt x="272" y="225"/>
                          <a:pt x="272" y="225"/>
                          <a:pt x="272" y="225"/>
                        </a:cubicBezTo>
                        <a:cubicBezTo>
                          <a:pt x="279" y="234"/>
                          <a:pt x="304" y="243"/>
                          <a:pt x="304" y="256"/>
                        </a:cubicBezTo>
                        <a:cubicBezTo>
                          <a:pt x="304" y="259"/>
                          <a:pt x="301" y="261"/>
                          <a:pt x="299" y="261"/>
                        </a:cubicBezTo>
                        <a:cubicBezTo>
                          <a:pt x="297" y="261"/>
                          <a:pt x="296" y="256"/>
                          <a:pt x="295" y="256"/>
                        </a:cubicBezTo>
                        <a:cubicBezTo>
                          <a:pt x="282" y="249"/>
                          <a:pt x="274" y="252"/>
                          <a:pt x="263" y="245"/>
                        </a:cubicBezTo>
                        <a:cubicBezTo>
                          <a:pt x="252" y="239"/>
                          <a:pt x="226" y="240"/>
                          <a:pt x="233" y="226"/>
                        </a:cubicBezTo>
                        <a:cubicBezTo>
                          <a:pt x="219" y="219"/>
                          <a:pt x="212" y="211"/>
                          <a:pt x="199" y="204"/>
                        </a:cubicBezTo>
                        <a:cubicBezTo>
                          <a:pt x="197" y="207"/>
                          <a:pt x="194" y="210"/>
                          <a:pt x="190" y="210"/>
                        </a:cubicBezTo>
                        <a:cubicBezTo>
                          <a:pt x="186" y="210"/>
                          <a:pt x="187" y="207"/>
                          <a:pt x="183" y="207"/>
                        </a:cubicBezTo>
                        <a:cubicBezTo>
                          <a:pt x="177" y="207"/>
                          <a:pt x="175" y="214"/>
                          <a:pt x="169" y="214"/>
                        </a:cubicBezTo>
                        <a:cubicBezTo>
                          <a:pt x="165" y="214"/>
                          <a:pt x="150" y="208"/>
                          <a:pt x="150" y="201"/>
                        </a:cubicBezTo>
                        <a:cubicBezTo>
                          <a:pt x="150" y="197"/>
                          <a:pt x="162" y="189"/>
                          <a:pt x="168" y="189"/>
                        </a:cubicBezTo>
                        <a:cubicBezTo>
                          <a:pt x="176" y="189"/>
                          <a:pt x="183" y="189"/>
                          <a:pt x="187" y="189"/>
                        </a:cubicBezTo>
                        <a:cubicBezTo>
                          <a:pt x="191" y="189"/>
                          <a:pt x="202" y="187"/>
                          <a:pt x="207" y="183"/>
                        </a:cubicBezTo>
                        <a:cubicBezTo>
                          <a:pt x="205" y="182"/>
                          <a:pt x="199" y="178"/>
                          <a:pt x="199" y="174"/>
                        </a:cubicBezTo>
                        <a:cubicBezTo>
                          <a:pt x="199" y="167"/>
                          <a:pt x="207" y="171"/>
                          <a:pt x="210" y="167"/>
                        </a:cubicBezTo>
                        <a:cubicBezTo>
                          <a:pt x="214" y="163"/>
                          <a:pt x="223" y="154"/>
                          <a:pt x="223" y="148"/>
                        </a:cubicBezTo>
                        <a:cubicBezTo>
                          <a:pt x="223" y="136"/>
                          <a:pt x="195" y="115"/>
                          <a:pt x="186" y="115"/>
                        </a:cubicBezTo>
                        <a:cubicBezTo>
                          <a:pt x="180" y="115"/>
                          <a:pt x="177" y="120"/>
                          <a:pt x="172" y="120"/>
                        </a:cubicBezTo>
                        <a:cubicBezTo>
                          <a:pt x="170" y="120"/>
                          <a:pt x="168" y="115"/>
                          <a:pt x="168" y="115"/>
                        </a:cubicBezTo>
                        <a:cubicBezTo>
                          <a:pt x="168" y="110"/>
                          <a:pt x="176" y="109"/>
                          <a:pt x="179" y="109"/>
                        </a:cubicBezTo>
                        <a:cubicBezTo>
                          <a:pt x="175" y="105"/>
                          <a:pt x="151" y="85"/>
                          <a:pt x="146" y="85"/>
                        </a:cubicBezTo>
                        <a:cubicBezTo>
                          <a:pt x="140" y="85"/>
                          <a:pt x="133" y="101"/>
                          <a:pt x="125" y="101"/>
                        </a:cubicBezTo>
                        <a:cubicBezTo>
                          <a:pt x="120" y="101"/>
                          <a:pt x="121" y="94"/>
                          <a:pt x="122" y="91"/>
                        </a:cubicBezTo>
                        <a:cubicBezTo>
                          <a:pt x="108" y="90"/>
                          <a:pt x="75" y="91"/>
                          <a:pt x="55" y="91"/>
                        </a:cubicBezTo>
                        <a:cubicBezTo>
                          <a:pt x="51" y="91"/>
                          <a:pt x="44" y="86"/>
                          <a:pt x="41" y="82"/>
                        </a:cubicBezTo>
                        <a:cubicBezTo>
                          <a:pt x="20" y="82"/>
                          <a:pt x="20" y="82"/>
                          <a:pt x="20" y="82"/>
                        </a:cubicBezTo>
                        <a:cubicBezTo>
                          <a:pt x="18" y="76"/>
                          <a:pt x="11" y="75"/>
                          <a:pt x="11" y="69"/>
                        </a:cubicBezTo>
                        <a:cubicBezTo>
                          <a:pt x="16" y="67"/>
                          <a:pt x="23" y="70"/>
                          <a:pt x="30" y="70"/>
                        </a:cubicBezTo>
                        <a:cubicBezTo>
                          <a:pt x="30" y="65"/>
                          <a:pt x="30" y="65"/>
                          <a:pt x="30" y="65"/>
                        </a:cubicBezTo>
                        <a:cubicBezTo>
                          <a:pt x="26" y="62"/>
                          <a:pt x="6" y="60"/>
                          <a:pt x="6" y="60"/>
                        </a:cubicBezTo>
                        <a:cubicBezTo>
                          <a:pt x="6" y="60"/>
                          <a:pt x="0" y="52"/>
                          <a:pt x="0" y="48"/>
                        </a:cubicBezTo>
                        <a:cubicBezTo>
                          <a:pt x="0" y="36"/>
                          <a:pt x="2" y="33"/>
                          <a:pt x="8" y="29"/>
                        </a:cubicBezTo>
                        <a:cubicBezTo>
                          <a:pt x="12" y="26"/>
                          <a:pt x="10" y="18"/>
                          <a:pt x="11" y="16"/>
                        </a:cubicBezTo>
                        <a:cubicBezTo>
                          <a:pt x="20" y="7"/>
                          <a:pt x="32" y="0"/>
                          <a:pt x="47" y="0"/>
                        </a:cubicBezTo>
                        <a:cubicBezTo>
                          <a:pt x="47" y="0"/>
                          <a:pt x="61" y="4"/>
                          <a:pt x="61" y="4"/>
                        </a:cubicBezTo>
                        <a:cubicBezTo>
                          <a:pt x="57" y="14"/>
                          <a:pt x="42" y="14"/>
                          <a:pt x="42" y="27"/>
                        </a:cubicBezTo>
                        <a:cubicBezTo>
                          <a:pt x="42" y="30"/>
                          <a:pt x="44" y="32"/>
                          <a:pt x="46" y="32"/>
                        </a:cubicBezTo>
                        <a:cubicBezTo>
                          <a:pt x="45" y="35"/>
                          <a:pt x="46" y="40"/>
                          <a:pt x="46" y="40"/>
                        </a:cubicBezTo>
                        <a:cubicBezTo>
                          <a:pt x="46" y="43"/>
                          <a:pt x="45" y="47"/>
                          <a:pt x="50" y="47"/>
                        </a:cubicBezTo>
                        <a:cubicBezTo>
                          <a:pt x="53" y="47"/>
                          <a:pt x="59" y="42"/>
                          <a:pt x="59" y="38"/>
                        </a:cubicBezTo>
                        <a:cubicBezTo>
                          <a:pt x="59" y="34"/>
                          <a:pt x="55" y="31"/>
                          <a:pt x="55" y="26"/>
                        </a:cubicBezTo>
                        <a:cubicBezTo>
                          <a:pt x="55" y="10"/>
                          <a:pt x="84" y="4"/>
                          <a:pt x="102" y="4"/>
                        </a:cubicBezTo>
                        <a:cubicBezTo>
                          <a:pt x="113" y="4"/>
                          <a:pt x="120" y="20"/>
                          <a:pt x="120" y="29"/>
                        </a:cubicBezTo>
                        <a:cubicBezTo>
                          <a:pt x="120" y="31"/>
                          <a:pt x="117" y="38"/>
                          <a:pt x="120" y="38"/>
                        </a:cubicBezTo>
                        <a:cubicBezTo>
                          <a:pt x="122" y="38"/>
                          <a:pt x="124" y="34"/>
                          <a:pt x="128" y="34"/>
                        </a:cubicBezTo>
                        <a:cubicBezTo>
                          <a:pt x="133" y="34"/>
                          <a:pt x="135" y="38"/>
                          <a:pt x="138" y="38"/>
                        </a:cubicBezTo>
                        <a:cubicBezTo>
                          <a:pt x="146" y="38"/>
                          <a:pt x="148" y="27"/>
                          <a:pt x="156" y="27"/>
                        </a:cubicBezTo>
                        <a:cubicBezTo>
                          <a:pt x="165" y="27"/>
                          <a:pt x="183" y="30"/>
                          <a:pt x="189" y="34"/>
                        </a:cubicBezTo>
                        <a:cubicBezTo>
                          <a:pt x="199" y="41"/>
                          <a:pt x="202" y="56"/>
                          <a:pt x="217" y="56"/>
                        </a:cubicBezTo>
                        <a:cubicBezTo>
                          <a:pt x="223" y="56"/>
                          <a:pt x="224" y="56"/>
                          <a:pt x="228" y="56"/>
                        </a:cubicBezTo>
                        <a:cubicBezTo>
                          <a:pt x="232" y="56"/>
                          <a:pt x="243" y="57"/>
                          <a:pt x="242" y="65"/>
                        </a:cubicBezTo>
                        <a:cubicBezTo>
                          <a:pt x="254" y="69"/>
                          <a:pt x="261" y="76"/>
                          <a:pt x="273" y="77"/>
                        </a:cubicBezTo>
                        <a:cubicBezTo>
                          <a:pt x="273" y="85"/>
                          <a:pt x="273" y="85"/>
                          <a:pt x="273" y="85"/>
                        </a:cubicBezTo>
                        <a:cubicBezTo>
                          <a:pt x="276" y="85"/>
                          <a:pt x="281" y="85"/>
                          <a:pt x="281" y="85"/>
                        </a:cubicBezTo>
                        <a:cubicBezTo>
                          <a:pt x="287" y="85"/>
                          <a:pt x="290" y="89"/>
                          <a:pt x="293" y="95"/>
                        </a:cubicBezTo>
                        <a:cubicBezTo>
                          <a:pt x="287" y="96"/>
                          <a:pt x="281" y="96"/>
                          <a:pt x="277" y="101"/>
                        </a:cubicBezTo>
                        <a:cubicBezTo>
                          <a:pt x="285" y="102"/>
                          <a:pt x="287" y="102"/>
                          <a:pt x="291" y="102"/>
                        </a:cubicBezTo>
                        <a:cubicBezTo>
                          <a:pt x="293" y="102"/>
                          <a:pt x="296" y="103"/>
                          <a:pt x="297" y="106"/>
                        </a:cubicBezTo>
                        <a:cubicBezTo>
                          <a:pt x="290" y="110"/>
                          <a:pt x="287" y="110"/>
                          <a:pt x="283" y="116"/>
                        </a:cubicBezTo>
                        <a:cubicBezTo>
                          <a:pt x="287" y="118"/>
                          <a:pt x="289" y="120"/>
                          <a:pt x="295" y="120"/>
                        </a:cubicBezTo>
                        <a:cubicBezTo>
                          <a:pt x="296" y="130"/>
                          <a:pt x="308" y="134"/>
                          <a:pt x="317" y="135"/>
                        </a:cubicBezTo>
                        <a:cubicBezTo>
                          <a:pt x="318" y="143"/>
                          <a:pt x="320" y="151"/>
                          <a:pt x="327" y="151"/>
                        </a:cubicBezTo>
                        <a:cubicBezTo>
                          <a:pt x="337" y="151"/>
                          <a:pt x="339" y="145"/>
                          <a:pt x="342" y="153"/>
                        </a:cubicBezTo>
                        <a:cubicBezTo>
                          <a:pt x="344" y="155"/>
                          <a:pt x="348" y="155"/>
                          <a:pt x="350" y="155"/>
                        </a:cubicBezTo>
                        <a:cubicBezTo>
                          <a:pt x="359" y="155"/>
                          <a:pt x="362" y="158"/>
                          <a:pt x="362" y="165"/>
                        </a:cubicBezTo>
                        <a:cubicBezTo>
                          <a:pt x="362" y="171"/>
                          <a:pt x="355" y="173"/>
                          <a:pt x="349" y="173"/>
                        </a:cubicBezTo>
                        <a:cubicBezTo>
                          <a:pt x="349" y="178"/>
                          <a:pt x="349" y="176"/>
                          <a:pt x="349" y="178"/>
                        </a:cubicBezTo>
                        <a:cubicBezTo>
                          <a:pt x="349" y="180"/>
                          <a:pt x="348" y="184"/>
                          <a:pt x="339" y="18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13" name="Freeform 85">
                    <a:extLst>
                      <a:ext uri="{FF2B5EF4-FFF2-40B4-BE49-F238E27FC236}">
                        <a16:creationId xmlns:a16="http://schemas.microsoft.com/office/drawing/2014/main" id="{343CCF2D-38C5-FE57-3D38-AB37D71B35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73400" y="1635125"/>
                    <a:ext cx="14288" cy="12700"/>
                  </a:xfrm>
                  <a:custGeom>
                    <a:avLst/>
                    <a:gdLst/>
                    <a:ahLst/>
                    <a:cxnLst>
                      <a:cxn ang="0">
                        <a:pos x="10" y="6"/>
                      </a:cxn>
                      <a:cxn ang="0">
                        <a:pos x="0" y="6"/>
                      </a:cxn>
                      <a:cxn ang="0">
                        <a:pos x="10" y="6"/>
                      </a:cxn>
                    </a:cxnLst>
                    <a:rect l="0" t="0" r="r" b="b"/>
                    <a:pathLst>
                      <a:path w="10" h="9">
                        <a:moveTo>
                          <a:pt x="10" y="6"/>
                        </a:moveTo>
                        <a:cubicBezTo>
                          <a:pt x="6" y="9"/>
                          <a:pt x="5" y="9"/>
                          <a:pt x="0" y="6"/>
                        </a:cubicBezTo>
                        <a:cubicBezTo>
                          <a:pt x="5" y="0"/>
                          <a:pt x="5" y="3"/>
                          <a:pt x="10" y="6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14" name="Freeform 86">
                    <a:extLst>
                      <a:ext uri="{FF2B5EF4-FFF2-40B4-BE49-F238E27FC236}">
                        <a16:creationId xmlns:a16="http://schemas.microsoft.com/office/drawing/2014/main" id="{AC2BCB41-DEA1-B7C1-D85F-A60FF94E23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74975" y="1568450"/>
                    <a:ext cx="12700" cy="12700"/>
                  </a:xfrm>
                  <a:custGeom>
                    <a:avLst/>
                    <a:gdLst/>
                    <a:ahLst/>
                    <a:cxnLst>
                      <a:cxn ang="0">
                        <a:pos x="1" y="2"/>
                      </a:cxn>
                      <a:cxn ang="0">
                        <a:pos x="9" y="9"/>
                      </a:cxn>
                      <a:cxn ang="0">
                        <a:pos x="1" y="2"/>
                      </a:cxn>
                    </a:cxnLst>
                    <a:rect l="0" t="0" r="r" b="b"/>
                    <a:pathLst>
                      <a:path w="9" h="9">
                        <a:moveTo>
                          <a:pt x="1" y="2"/>
                        </a:moveTo>
                        <a:cubicBezTo>
                          <a:pt x="6" y="0"/>
                          <a:pt x="6" y="5"/>
                          <a:pt x="9" y="9"/>
                        </a:cubicBezTo>
                        <a:cubicBezTo>
                          <a:pt x="4" y="9"/>
                          <a:pt x="0" y="5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15" name="Freeform 87">
                    <a:extLst>
                      <a:ext uri="{FF2B5EF4-FFF2-40B4-BE49-F238E27FC236}">
                        <a16:creationId xmlns:a16="http://schemas.microsoft.com/office/drawing/2014/main" id="{E92E4379-0F20-73EF-0FB9-A1E7DDAE73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47975" y="985838"/>
                    <a:ext cx="514350" cy="269875"/>
                  </a:xfrm>
                  <a:custGeom>
                    <a:avLst/>
                    <a:gdLst/>
                    <a:ahLst/>
                    <a:cxnLst>
                      <a:cxn ang="0">
                        <a:pos x="307" y="16"/>
                      </a:cxn>
                      <a:cxn ang="0">
                        <a:pos x="350" y="9"/>
                      </a:cxn>
                      <a:cxn ang="0">
                        <a:pos x="386" y="28"/>
                      </a:cxn>
                      <a:cxn ang="0">
                        <a:pos x="313" y="51"/>
                      </a:cxn>
                      <a:cxn ang="0">
                        <a:pos x="295" y="74"/>
                      </a:cxn>
                      <a:cxn ang="0">
                        <a:pos x="231" y="108"/>
                      </a:cxn>
                      <a:cxn ang="0">
                        <a:pos x="216" y="118"/>
                      </a:cxn>
                      <a:cxn ang="0">
                        <a:pos x="216" y="137"/>
                      </a:cxn>
                      <a:cxn ang="0">
                        <a:pos x="174" y="157"/>
                      </a:cxn>
                      <a:cxn ang="0">
                        <a:pos x="158" y="184"/>
                      </a:cxn>
                      <a:cxn ang="0">
                        <a:pos x="176" y="188"/>
                      </a:cxn>
                      <a:cxn ang="0">
                        <a:pos x="126" y="197"/>
                      </a:cxn>
                      <a:cxn ang="0">
                        <a:pos x="80" y="201"/>
                      </a:cxn>
                      <a:cxn ang="0">
                        <a:pos x="33" y="197"/>
                      </a:cxn>
                      <a:cxn ang="0">
                        <a:pos x="60" y="176"/>
                      </a:cxn>
                      <a:cxn ang="0">
                        <a:pos x="57" y="158"/>
                      </a:cxn>
                      <a:cxn ang="0">
                        <a:pos x="92" y="170"/>
                      </a:cxn>
                      <a:cxn ang="0">
                        <a:pos x="66" y="148"/>
                      </a:cxn>
                      <a:cxn ang="0">
                        <a:pos x="55" y="151"/>
                      </a:cxn>
                      <a:cxn ang="0">
                        <a:pos x="68" y="131"/>
                      </a:cxn>
                      <a:cxn ang="0">
                        <a:pos x="62" y="97"/>
                      </a:cxn>
                      <a:cxn ang="0">
                        <a:pos x="67" y="89"/>
                      </a:cxn>
                      <a:cxn ang="0">
                        <a:pos x="97" y="90"/>
                      </a:cxn>
                      <a:cxn ang="0">
                        <a:pos x="108" y="91"/>
                      </a:cxn>
                      <a:cxn ang="0">
                        <a:pos x="133" y="86"/>
                      </a:cxn>
                      <a:cxn ang="0">
                        <a:pos x="147" y="74"/>
                      </a:cxn>
                      <a:cxn ang="0">
                        <a:pos x="99" y="81"/>
                      </a:cxn>
                      <a:cxn ang="0">
                        <a:pos x="72" y="76"/>
                      </a:cxn>
                      <a:cxn ang="0">
                        <a:pos x="57" y="81"/>
                      </a:cxn>
                      <a:cxn ang="0">
                        <a:pos x="44" y="67"/>
                      </a:cxn>
                      <a:cxn ang="0">
                        <a:pos x="51" y="53"/>
                      </a:cxn>
                      <a:cxn ang="0">
                        <a:pos x="25" y="60"/>
                      </a:cxn>
                      <a:cxn ang="0">
                        <a:pos x="29" y="49"/>
                      </a:cxn>
                      <a:cxn ang="0">
                        <a:pos x="9" y="52"/>
                      </a:cxn>
                      <a:cxn ang="0">
                        <a:pos x="44" y="36"/>
                      </a:cxn>
                      <a:cxn ang="0">
                        <a:pos x="57" y="32"/>
                      </a:cxn>
                      <a:cxn ang="0">
                        <a:pos x="104" y="32"/>
                      </a:cxn>
                      <a:cxn ang="0">
                        <a:pos x="135" y="11"/>
                      </a:cxn>
                      <a:cxn ang="0">
                        <a:pos x="196" y="6"/>
                      </a:cxn>
                      <a:cxn ang="0">
                        <a:pos x="218" y="8"/>
                      </a:cxn>
                      <a:cxn ang="0">
                        <a:pos x="245" y="3"/>
                      </a:cxn>
                      <a:cxn ang="0">
                        <a:pos x="315" y="11"/>
                      </a:cxn>
                    </a:cxnLst>
                    <a:rect l="0" t="0" r="r" b="b"/>
                    <a:pathLst>
                      <a:path w="386" h="203">
                        <a:moveTo>
                          <a:pt x="315" y="11"/>
                        </a:moveTo>
                        <a:cubicBezTo>
                          <a:pt x="312" y="14"/>
                          <a:pt x="310" y="15"/>
                          <a:pt x="307" y="16"/>
                        </a:cubicBezTo>
                        <a:cubicBezTo>
                          <a:pt x="342" y="6"/>
                          <a:pt x="342" y="6"/>
                          <a:pt x="342" y="6"/>
                        </a:cubicBezTo>
                        <a:cubicBezTo>
                          <a:pt x="345" y="7"/>
                          <a:pt x="347" y="8"/>
                          <a:pt x="350" y="9"/>
                        </a:cubicBezTo>
                        <a:cubicBezTo>
                          <a:pt x="355" y="11"/>
                          <a:pt x="355" y="14"/>
                          <a:pt x="358" y="17"/>
                        </a:cubicBezTo>
                        <a:cubicBezTo>
                          <a:pt x="363" y="22"/>
                          <a:pt x="386" y="20"/>
                          <a:pt x="386" y="28"/>
                        </a:cubicBezTo>
                        <a:cubicBezTo>
                          <a:pt x="386" y="33"/>
                          <a:pt x="378" y="32"/>
                          <a:pt x="375" y="34"/>
                        </a:cubicBezTo>
                        <a:cubicBezTo>
                          <a:pt x="358" y="48"/>
                          <a:pt x="336" y="40"/>
                          <a:pt x="313" y="51"/>
                        </a:cubicBezTo>
                        <a:cubicBezTo>
                          <a:pt x="317" y="56"/>
                          <a:pt x="335" y="52"/>
                          <a:pt x="346" y="52"/>
                        </a:cubicBezTo>
                        <a:cubicBezTo>
                          <a:pt x="336" y="63"/>
                          <a:pt x="311" y="69"/>
                          <a:pt x="295" y="74"/>
                        </a:cubicBezTo>
                        <a:cubicBezTo>
                          <a:pt x="277" y="80"/>
                          <a:pt x="267" y="97"/>
                          <a:pt x="254" y="107"/>
                        </a:cubicBezTo>
                        <a:cubicBezTo>
                          <a:pt x="248" y="112"/>
                          <a:pt x="238" y="106"/>
                          <a:pt x="231" y="108"/>
                        </a:cubicBezTo>
                        <a:cubicBezTo>
                          <a:pt x="221" y="112"/>
                          <a:pt x="210" y="112"/>
                          <a:pt x="203" y="118"/>
                        </a:cubicBezTo>
                        <a:cubicBezTo>
                          <a:pt x="216" y="118"/>
                          <a:pt x="216" y="118"/>
                          <a:pt x="216" y="118"/>
                        </a:cubicBezTo>
                        <a:cubicBezTo>
                          <a:pt x="217" y="128"/>
                          <a:pt x="211" y="127"/>
                          <a:pt x="203" y="126"/>
                        </a:cubicBezTo>
                        <a:cubicBezTo>
                          <a:pt x="208" y="129"/>
                          <a:pt x="213" y="131"/>
                          <a:pt x="216" y="137"/>
                        </a:cubicBezTo>
                        <a:cubicBezTo>
                          <a:pt x="206" y="141"/>
                          <a:pt x="203" y="152"/>
                          <a:pt x="196" y="157"/>
                        </a:cubicBezTo>
                        <a:cubicBezTo>
                          <a:pt x="177" y="157"/>
                          <a:pt x="177" y="157"/>
                          <a:pt x="174" y="157"/>
                        </a:cubicBezTo>
                        <a:cubicBezTo>
                          <a:pt x="175" y="160"/>
                          <a:pt x="177" y="161"/>
                          <a:pt x="177" y="164"/>
                        </a:cubicBezTo>
                        <a:cubicBezTo>
                          <a:pt x="177" y="178"/>
                          <a:pt x="158" y="169"/>
                          <a:pt x="158" y="184"/>
                        </a:cubicBezTo>
                        <a:cubicBezTo>
                          <a:pt x="165" y="184"/>
                          <a:pt x="166" y="184"/>
                          <a:pt x="169" y="184"/>
                        </a:cubicBezTo>
                        <a:cubicBezTo>
                          <a:pt x="171" y="184"/>
                          <a:pt x="176" y="184"/>
                          <a:pt x="176" y="188"/>
                        </a:cubicBezTo>
                        <a:cubicBezTo>
                          <a:pt x="176" y="195"/>
                          <a:pt x="151" y="203"/>
                          <a:pt x="141" y="203"/>
                        </a:cubicBezTo>
                        <a:cubicBezTo>
                          <a:pt x="131" y="203"/>
                          <a:pt x="135" y="197"/>
                          <a:pt x="126" y="197"/>
                        </a:cubicBezTo>
                        <a:cubicBezTo>
                          <a:pt x="113" y="197"/>
                          <a:pt x="104" y="197"/>
                          <a:pt x="93" y="197"/>
                        </a:cubicBezTo>
                        <a:cubicBezTo>
                          <a:pt x="89" y="197"/>
                          <a:pt x="86" y="201"/>
                          <a:pt x="80" y="201"/>
                        </a:cubicBezTo>
                        <a:cubicBezTo>
                          <a:pt x="65" y="201"/>
                          <a:pt x="53" y="197"/>
                          <a:pt x="38" y="192"/>
                        </a:cubicBezTo>
                        <a:cubicBezTo>
                          <a:pt x="37" y="194"/>
                          <a:pt x="35" y="197"/>
                          <a:pt x="33" y="197"/>
                        </a:cubicBezTo>
                        <a:cubicBezTo>
                          <a:pt x="29" y="197"/>
                          <a:pt x="28" y="194"/>
                          <a:pt x="28" y="193"/>
                        </a:cubicBezTo>
                        <a:cubicBezTo>
                          <a:pt x="28" y="176"/>
                          <a:pt x="51" y="182"/>
                          <a:pt x="60" y="176"/>
                        </a:cubicBezTo>
                        <a:cubicBezTo>
                          <a:pt x="55" y="172"/>
                          <a:pt x="46" y="170"/>
                          <a:pt x="46" y="162"/>
                        </a:cubicBezTo>
                        <a:cubicBezTo>
                          <a:pt x="46" y="156"/>
                          <a:pt x="52" y="158"/>
                          <a:pt x="57" y="158"/>
                        </a:cubicBezTo>
                        <a:cubicBezTo>
                          <a:pt x="71" y="158"/>
                          <a:pt x="76" y="165"/>
                          <a:pt x="84" y="170"/>
                        </a:cubicBezTo>
                        <a:cubicBezTo>
                          <a:pt x="92" y="170"/>
                          <a:pt x="92" y="170"/>
                          <a:pt x="92" y="170"/>
                        </a:cubicBezTo>
                        <a:cubicBezTo>
                          <a:pt x="86" y="164"/>
                          <a:pt x="72" y="159"/>
                          <a:pt x="72" y="148"/>
                        </a:cubicBezTo>
                        <a:cubicBezTo>
                          <a:pt x="66" y="148"/>
                          <a:pt x="66" y="148"/>
                          <a:pt x="66" y="148"/>
                        </a:cubicBezTo>
                        <a:cubicBezTo>
                          <a:pt x="63" y="149"/>
                          <a:pt x="63" y="149"/>
                          <a:pt x="61" y="151"/>
                        </a:cubicBezTo>
                        <a:cubicBezTo>
                          <a:pt x="55" y="151"/>
                          <a:pt x="55" y="151"/>
                          <a:pt x="55" y="151"/>
                        </a:cubicBezTo>
                        <a:cubicBezTo>
                          <a:pt x="55" y="146"/>
                          <a:pt x="55" y="146"/>
                          <a:pt x="55" y="146"/>
                        </a:cubicBezTo>
                        <a:cubicBezTo>
                          <a:pt x="58" y="138"/>
                          <a:pt x="61" y="134"/>
                          <a:pt x="68" y="131"/>
                        </a:cubicBezTo>
                        <a:cubicBezTo>
                          <a:pt x="79" y="128"/>
                          <a:pt x="92" y="132"/>
                          <a:pt x="92" y="119"/>
                        </a:cubicBezTo>
                        <a:cubicBezTo>
                          <a:pt x="92" y="105"/>
                          <a:pt x="62" y="105"/>
                          <a:pt x="62" y="97"/>
                        </a:cubicBezTo>
                        <a:cubicBezTo>
                          <a:pt x="62" y="93"/>
                          <a:pt x="69" y="94"/>
                          <a:pt x="73" y="94"/>
                        </a:cubicBezTo>
                        <a:cubicBezTo>
                          <a:pt x="68" y="94"/>
                          <a:pt x="67" y="92"/>
                          <a:pt x="67" y="89"/>
                        </a:cubicBezTo>
                        <a:cubicBezTo>
                          <a:pt x="69" y="88"/>
                          <a:pt x="71" y="89"/>
                          <a:pt x="73" y="89"/>
                        </a:cubicBezTo>
                        <a:cubicBezTo>
                          <a:pt x="78" y="89"/>
                          <a:pt x="88" y="87"/>
                          <a:pt x="97" y="90"/>
                        </a:cubicBezTo>
                        <a:cubicBezTo>
                          <a:pt x="108" y="93"/>
                          <a:pt x="112" y="106"/>
                          <a:pt x="124" y="104"/>
                        </a:cubicBezTo>
                        <a:cubicBezTo>
                          <a:pt x="122" y="102"/>
                          <a:pt x="108" y="93"/>
                          <a:pt x="108" y="91"/>
                        </a:cubicBezTo>
                        <a:cubicBezTo>
                          <a:pt x="108" y="89"/>
                          <a:pt x="110" y="88"/>
                          <a:pt x="111" y="86"/>
                        </a:cubicBezTo>
                        <a:cubicBezTo>
                          <a:pt x="133" y="86"/>
                          <a:pt x="133" y="86"/>
                          <a:pt x="133" y="86"/>
                        </a:cubicBezTo>
                        <a:cubicBezTo>
                          <a:pt x="141" y="83"/>
                          <a:pt x="149" y="81"/>
                          <a:pt x="154" y="74"/>
                        </a:cubicBezTo>
                        <a:cubicBezTo>
                          <a:pt x="147" y="74"/>
                          <a:pt x="147" y="74"/>
                          <a:pt x="147" y="74"/>
                        </a:cubicBezTo>
                        <a:cubicBezTo>
                          <a:pt x="138" y="81"/>
                          <a:pt x="128" y="84"/>
                          <a:pt x="114" y="84"/>
                        </a:cubicBezTo>
                        <a:cubicBezTo>
                          <a:pt x="106" y="84"/>
                          <a:pt x="103" y="81"/>
                          <a:pt x="99" y="81"/>
                        </a:cubicBezTo>
                        <a:cubicBezTo>
                          <a:pt x="95" y="81"/>
                          <a:pt x="93" y="85"/>
                          <a:pt x="90" y="85"/>
                        </a:cubicBezTo>
                        <a:cubicBezTo>
                          <a:pt x="81" y="85"/>
                          <a:pt x="70" y="82"/>
                          <a:pt x="72" y="76"/>
                        </a:cubicBezTo>
                        <a:cubicBezTo>
                          <a:pt x="67" y="76"/>
                          <a:pt x="67" y="76"/>
                          <a:pt x="67" y="76"/>
                        </a:cubicBezTo>
                        <a:cubicBezTo>
                          <a:pt x="63" y="78"/>
                          <a:pt x="61" y="81"/>
                          <a:pt x="57" y="81"/>
                        </a:cubicBezTo>
                        <a:cubicBezTo>
                          <a:pt x="48" y="81"/>
                          <a:pt x="36" y="75"/>
                          <a:pt x="33" y="71"/>
                        </a:cubicBezTo>
                        <a:cubicBezTo>
                          <a:pt x="36" y="69"/>
                          <a:pt x="39" y="67"/>
                          <a:pt x="44" y="67"/>
                        </a:cubicBezTo>
                        <a:cubicBezTo>
                          <a:pt x="36" y="67"/>
                          <a:pt x="27" y="66"/>
                          <a:pt x="24" y="67"/>
                        </a:cubicBezTo>
                        <a:cubicBezTo>
                          <a:pt x="29" y="55"/>
                          <a:pt x="40" y="56"/>
                          <a:pt x="51" y="53"/>
                        </a:cubicBezTo>
                        <a:cubicBezTo>
                          <a:pt x="47" y="52"/>
                          <a:pt x="46" y="52"/>
                          <a:pt x="42" y="52"/>
                        </a:cubicBezTo>
                        <a:cubicBezTo>
                          <a:pt x="33" y="52"/>
                          <a:pt x="33" y="60"/>
                          <a:pt x="25" y="60"/>
                        </a:cubicBezTo>
                        <a:cubicBezTo>
                          <a:pt x="22" y="60"/>
                          <a:pt x="18" y="57"/>
                          <a:pt x="17" y="56"/>
                        </a:cubicBezTo>
                        <a:cubicBezTo>
                          <a:pt x="21" y="52"/>
                          <a:pt x="24" y="51"/>
                          <a:pt x="29" y="49"/>
                        </a:cubicBezTo>
                        <a:cubicBezTo>
                          <a:pt x="16" y="49"/>
                          <a:pt x="16" y="49"/>
                          <a:pt x="16" y="49"/>
                        </a:cubicBezTo>
                        <a:cubicBezTo>
                          <a:pt x="13" y="50"/>
                          <a:pt x="11" y="51"/>
                          <a:pt x="9" y="52"/>
                        </a:cubicBezTo>
                        <a:cubicBezTo>
                          <a:pt x="7" y="52"/>
                          <a:pt x="2" y="52"/>
                          <a:pt x="0" y="52"/>
                        </a:cubicBezTo>
                        <a:cubicBezTo>
                          <a:pt x="2" y="41"/>
                          <a:pt x="31" y="36"/>
                          <a:pt x="44" y="36"/>
                        </a:cubicBezTo>
                        <a:cubicBezTo>
                          <a:pt x="49" y="36"/>
                          <a:pt x="52" y="36"/>
                          <a:pt x="53" y="36"/>
                        </a:cubicBezTo>
                        <a:cubicBezTo>
                          <a:pt x="55" y="36"/>
                          <a:pt x="57" y="34"/>
                          <a:pt x="57" y="32"/>
                        </a:cubicBezTo>
                        <a:cubicBezTo>
                          <a:pt x="71" y="32"/>
                          <a:pt x="65" y="22"/>
                          <a:pt x="74" y="22"/>
                        </a:cubicBezTo>
                        <a:cubicBezTo>
                          <a:pt x="83" y="22"/>
                          <a:pt x="100" y="31"/>
                          <a:pt x="104" y="32"/>
                        </a:cubicBezTo>
                        <a:cubicBezTo>
                          <a:pt x="108" y="22"/>
                          <a:pt x="113" y="12"/>
                          <a:pt x="126" y="12"/>
                        </a:cubicBezTo>
                        <a:cubicBezTo>
                          <a:pt x="134" y="12"/>
                          <a:pt x="129" y="16"/>
                          <a:pt x="135" y="11"/>
                        </a:cubicBezTo>
                        <a:cubicBezTo>
                          <a:pt x="137" y="7"/>
                          <a:pt x="141" y="6"/>
                          <a:pt x="145" y="6"/>
                        </a:cubicBezTo>
                        <a:cubicBezTo>
                          <a:pt x="168" y="6"/>
                          <a:pt x="173" y="6"/>
                          <a:pt x="196" y="6"/>
                        </a:cubicBezTo>
                        <a:cubicBezTo>
                          <a:pt x="197" y="4"/>
                          <a:pt x="199" y="3"/>
                          <a:pt x="201" y="3"/>
                        </a:cubicBezTo>
                        <a:cubicBezTo>
                          <a:pt x="209" y="3"/>
                          <a:pt x="211" y="8"/>
                          <a:pt x="218" y="8"/>
                        </a:cubicBezTo>
                        <a:cubicBezTo>
                          <a:pt x="224" y="8"/>
                          <a:pt x="226" y="0"/>
                          <a:pt x="232" y="0"/>
                        </a:cubicBezTo>
                        <a:cubicBezTo>
                          <a:pt x="239" y="0"/>
                          <a:pt x="241" y="3"/>
                          <a:pt x="245" y="3"/>
                        </a:cubicBezTo>
                        <a:cubicBezTo>
                          <a:pt x="250" y="3"/>
                          <a:pt x="253" y="3"/>
                          <a:pt x="258" y="3"/>
                        </a:cubicBezTo>
                        <a:cubicBezTo>
                          <a:pt x="268" y="3"/>
                          <a:pt x="306" y="2"/>
                          <a:pt x="315" y="11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16" name="Freeform 88">
                    <a:extLst>
                      <a:ext uri="{FF2B5EF4-FFF2-40B4-BE49-F238E27FC236}">
                        <a16:creationId xmlns:a16="http://schemas.microsoft.com/office/drawing/2014/main" id="{93AD557C-AAAB-0251-C4B7-20960737FF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70238" y="960438"/>
                    <a:ext cx="1006475" cy="765175"/>
                  </a:xfrm>
                  <a:custGeom>
                    <a:avLst/>
                    <a:gdLst/>
                    <a:ahLst/>
                    <a:cxnLst>
                      <a:cxn ang="0">
                        <a:pos x="280" y="372"/>
                      </a:cxn>
                      <a:cxn ang="0">
                        <a:pos x="267" y="360"/>
                      </a:cxn>
                      <a:cxn ang="0">
                        <a:pos x="228" y="336"/>
                      </a:cxn>
                      <a:cxn ang="0">
                        <a:pos x="215" y="302"/>
                      </a:cxn>
                      <a:cxn ang="0">
                        <a:pos x="109" y="219"/>
                      </a:cxn>
                      <a:cxn ang="0">
                        <a:pos x="73" y="223"/>
                      </a:cxn>
                      <a:cxn ang="0">
                        <a:pos x="43" y="217"/>
                      </a:cxn>
                      <a:cxn ang="0">
                        <a:pos x="19" y="202"/>
                      </a:cxn>
                      <a:cxn ang="0">
                        <a:pos x="51" y="190"/>
                      </a:cxn>
                      <a:cxn ang="0">
                        <a:pos x="64" y="180"/>
                      </a:cxn>
                      <a:cxn ang="0">
                        <a:pos x="0" y="166"/>
                      </a:cxn>
                      <a:cxn ang="0">
                        <a:pos x="84" y="141"/>
                      </a:cxn>
                      <a:cxn ang="0">
                        <a:pos x="72" y="102"/>
                      </a:cxn>
                      <a:cxn ang="0">
                        <a:pos x="144" y="59"/>
                      </a:cxn>
                      <a:cxn ang="0">
                        <a:pos x="237" y="56"/>
                      </a:cxn>
                      <a:cxn ang="0">
                        <a:pos x="260" y="53"/>
                      </a:cxn>
                      <a:cxn ang="0">
                        <a:pos x="274" y="38"/>
                      </a:cxn>
                      <a:cxn ang="0">
                        <a:pos x="309" y="36"/>
                      </a:cxn>
                      <a:cxn ang="0">
                        <a:pos x="355" y="15"/>
                      </a:cxn>
                      <a:cxn ang="0">
                        <a:pos x="391" y="13"/>
                      </a:cxn>
                      <a:cxn ang="0">
                        <a:pos x="534" y="0"/>
                      </a:cxn>
                      <a:cxn ang="0">
                        <a:pos x="594" y="48"/>
                      </a:cxn>
                      <a:cxn ang="0">
                        <a:pos x="570" y="75"/>
                      </a:cxn>
                      <a:cxn ang="0">
                        <a:pos x="603" y="102"/>
                      </a:cxn>
                      <a:cxn ang="0">
                        <a:pos x="684" y="66"/>
                      </a:cxn>
                      <a:cxn ang="0">
                        <a:pos x="730" y="51"/>
                      </a:cxn>
                      <a:cxn ang="0">
                        <a:pos x="702" y="94"/>
                      </a:cxn>
                      <a:cxn ang="0">
                        <a:pos x="691" y="114"/>
                      </a:cxn>
                      <a:cxn ang="0">
                        <a:pos x="654" y="150"/>
                      </a:cxn>
                      <a:cxn ang="0">
                        <a:pos x="677" y="178"/>
                      </a:cxn>
                      <a:cxn ang="0">
                        <a:pos x="657" y="202"/>
                      </a:cxn>
                      <a:cxn ang="0">
                        <a:pos x="669" y="236"/>
                      </a:cxn>
                      <a:cxn ang="0">
                        <a:pos x="673" y="260"/>
                      </a:cxn>
                      <a:cxn ang="0">
                        <a:pos x="633" y="295"/>
                      </a:cxn>
                      <a:cxn ang="0">
                        <a:pos x="637" y="305"/>
                      </a:cxn>
                      <a:cxn ang="0">
                        <a:pos x="601" y="297"/>
                      </a:cxn>
                      <a:cxn ang="0">
                        <a:pos x="633" y="358"/>
                      </a:cxn>
                      <a:cxn ang="0">
                        <a:pos x="596" y="347"/>
                      </a:cxn>
                      <a:cxn ang="0">
                        <a:pos x="616" y="375"/>
                      </a:cxn>
                      <a:cxn ang="0">
                        <a:pos x="518" y="408"/>
                      </a:cxn>
                      <a:cxn ang="0">
                        <a:pos x="483" y="445"/>
                      </a:cxn>
                      <a:cxn ang="0">
                        <a:pos x="443" y="449"/>
                      </a:cxn>
                      <a:cxn ang="0">
                        <a:pos x="402" y="485"/>
                      </a:cxn>
                      <a:cxn ang="0">
                        <a:pos x="384" y="523"/>
                      </a:cxn>
                      <a:cxn ang="0">
                        <a:pos x="362" y="571"/>
                      </a:cxn>
                      <a:cxn ang="0">
                        <a:pos x="313" y="560"/>
                      </a:cxn>
                      <a:cxn ang="0">
                        <a:pos x="270" y="499"/>
                      </a:cxn>
                      <a:cxn ang="0">
                        <a:pos x="256" y="475"/>
                      </a:cxn>
                      <a:cxn ang="0">
                        <a:pos x="237" y="438"/>
                      </a:cxn>
                      <a:cxn ang="0">
                        <a:pos x="255" y="403"/>
                      </a:cxn>
                    </a:cxnLst>
                    <a:rect l="0" t="0" r="r" b="b"/>
                    <a:pathLst>
                      <a:path w="756" h="575">
                        <a:moveTo>
                          <a:pt x="255" y="403"/>
                        </a:moveTo>
                        <a:cubicBezTo>
                          <a:pt x="261" y="400"/>
                          <a:pt x="261" y="400"/>
                          <a:pt x="267" y="402"/>
                        </a:cubicBezTo>
                        <a:cubicBezTo>
                          <a:pt x="270" y="389"/>
                          <a:pt x="276" y="385"/>
                          <a:pt x="280" y="372"/>
                        </a:cubicBezTo>
                        <a:cubicBezTo>
                          <a:pt x="266" y="368"/>
                          <a:pt x="234" y="366"/>
                          <a:pt x="233" y="353"/>
                        </a:cubicBezTo>
                        <a:cubicBezTo>
                          <a:pt x="237" y="352"/>
                          <a:pt x="236" y="353"/>
                          <a:pt x="240" y="353"/>
                        </a:cubicBezTo>
                        <a:cubicBezTo>
                          <a:pt x="250" y="353"/>
                          <a:pt x="256" y="360"/>
                          <a:pt x="267" y="360"/>
                        </a:cubicBezTo>
                        <a:cubicBezTo>
                          <a:pt x="271" y="360"/>
                          <a:pt x="271" y="356"/>
                          <a:pt x="271" y="353"/>
                        </a:cubicBezTo>
                        <a:cubicBezTo>
                          <a:pt x="258" y="349"/>
                          <a:pt x="254" y="328"/>
                          <a:pt x="239" y="328"/>
                        </a:cubicBezTo>
                        <a:cubicBezTo>
                          <a:pt x="235" y="328"/>
                          <a:pt x="234" y="336"/>
                          <a:pt x="228" y="336"/>
                        </a:cubicBezTo>
                        <a:cubicBezTo>
                          <a:pt x="220" y="336"/>
                          <a:pt x="216" y="335"/>
                          <a:pt x="216" y="328"/>
                        </a:cubicBezTo>
                        <a:cubicBezTo>
                          <a:pt x="216" y="318"/>
                          <a:pt x="226" y="319"/>
                          <a:pt x="226" y="309"/>
                        </a:cubicBezTo>
                        <a:cubicBezTo>
                          <a:pt x="226" y="303"/>
                          <a:pt x="219" y="302"/>
                          <a:pt x="215" y="302"/>
                        </a:cubicBezTo>
                        <a:cubicBezTo>
                          <a:pt x="215" y="295"/>
                          <a:pt x="215" y="295"/>
                          <a:pt x="215" y="295"/>
                        </a:cubicBezTo>
                        <a:cubicBezTo>
                          <a:pt x="203" y="257"/>
                          <a:pt x="172" y="219"/>
                          <a:pt x="122" y="219"/>
                        </a:cubicBezTo>
                        <a:cubicBezTo>
                          <a:pt x="115" y="219"/>
                          <a:pt x="113" y="219"/>
                          <a:pt x="109" y="219"/>
                        </a:cubicBezTo>
                        <a:cubicBezTo>
                          <a:pt x="103" y="219"/>
                          <a:pt x="101" y="224"/>
                          <a:pt x="95" y="224"/>
                        </a:cubicBezTo>
                        <a:cubicBezTo>
                          <a:pt x="91" y="224"/>
                          <a:pt x="87" y="221"/>
                          <a:pt x="82" y="221"/>
                        </a:cubicBezTo>
                        <a:cubicBezTo>
                          <a:pt x="77" y="221"/>
                          <a:pt x="75" y="222"/>
                          <a:pt x="73" y="223"/>
                        </a:cubicBezTo>
                        <a:cubicBezTo>
                          <a:pt x="74" y="224"/>
                          <a:pt x="76" y="226"/>
                          <a:pt x="77" y="226"/>
                        </a:cubicBezTo>
                        <a:cubicBezTo>
                          <a:pt x="75" y="229"/>
                          <a:pt x="75" y="228"/>
                          <a:pt x="72" y="228"/>
                        </a:cubicBezTo>
                        <a:cubicBezTo>
                          <a:pt x="62" y="228"/>
                          <a:pt x="48" y="224"/>
                          <a:pt x="43" y="217"/>
                        </a:cubicBezTo>
                        <a:cubicBezTo>
                          <a:pt x="47" y="214"/>
                          <a:pt x="50" y="214"/>
                          <a:pt x="52" y="210"/>
                        </a:cubicBezTo>
                        <a:cubicBezTo>
                          <a:pt x="45" y="207"/>
                          <a:pt x="39" y="202"/>
                          <a:pt x="34" y="202"/>
                        </a:cubicBezTo>
                        <a:cubicBezTo>
                          <a:pt x="24" y="202"/>
                          <a:pt x="27" y="206"/>
                          <a:pt x="19" y="202"/>
                        </a:cubicBezTo>
                        <a:cubicBezTo>
                          <a:pt x="19" y="196"/>
                          <a:pt x="28" y="194"/>
                          <a:pt x="32" y="194"/>
                        </a:cubicBezTo>
                        <a:cubicBezTo>
                          <a:pt x="37" y="194"/>
                          <a:pt x="40" y="194"/>
                          <a:pt x="43" y="194"/>
                        </a:cubicBezTo>
                        <a:cubicBezTo>
                          <a:pt x="47" y="194"/>
                          <a:pt x="49" y="193"/>
                          <a:pt x="51" y="190"/>
                        </a:cubicBezTo>
                        <a:cubicBezTo>
                          <a:pt x="76" y="190"/>
                          <a:pt x="76" y="190"/>
                          <a:pt x="76" y="190"/>
                        </a:cubicBezTo>
                        <a:cubicBezTo>
                          <a:pt x="80" y="187"/>
                          <a:pt x="80" y="185"/>
                          <a:pt x="82" y="180"/>
                        </a:cubicBezTo>
                        <a:cubicBezTo>
                          <a:pt x="64" y="180"/>
                          <a:pt x="64" y="180"/>
                          <a:pt x="64" y="180"/>
                        </a:cubicBezTo>
                        <a:cubicBezTo>
                          <a:pt x="63" y="183"/>
                          <a:pt x="62" y="185"/>
                          <a:pt x="60" y="185"/>
                        </a:cubicBezTo>
                        <a:cubicBezTo>
                          <a:pt x="53" y="185"/>
                          <a:pt x="50" y="185"/>
                          <a:pt x="44" y="185"/>
                        </a:cubicBezTo>
                        <a:cubicBezTo>
                          <a:pt x="42" y="185"/>
                          <a:pt x="0" y="173"/>
                          <a:pt x="0" y="166"/>
                        </a:cubicBezTo>
                        <a:cubicBezTo>
                          <a:pt x="0" y="152"/>
                          <a:pt x="16" y="157"/>
                          <a:pt x="25" y="154"/>
                        </a:cubicBezTo>
                        <a:cubicBezTo>
                          <a:pt x="33" y="151"/>
                          <a:pt x="38" y="146"/>
                          <a:pt x="46" y="144"/>
                        </a:cubicBezTo>
                        <a:cubicBezTo>
                          <a:pt x="58" y="140"/>
                          <a:pt x="74" y="146"/>
                          <a:pt x="84" y="141"/>
                        </a:cubicBezTo>
                        <a:cubicBezTo>
                          <a:pt x="91" y="136"/>
                          <a:pt x="96" y="128"/>
                          <a:pt x="96" y="117"/>
                        </a:cubicBezTo>
                        <a:cubicBezTo>
                          <a:pt x="88" y="116"/>
                          <a:pt x="63" y="117"/>
                          <a:pt x="63" y="109"/>
                        </a:cubicBezTo>
                        <a:cubicBezTo>
                          <a:pt x="63" y="105"/>
                          <a:pt x="69" y="102"/>
                          <a:pt x="72" y="102"/>
                        </a:cubicBezTo>
                        <a:cubicBezTo>
                          <a:pt x="87" y="97"/>
                          <a:pt x="106" y="86"/>
                          <a:pt x="115" y="78"/>
                        </a:cubicBezTo>
                        <a:cubicBezTo>
                          <a:pt x="119" y="80"/>
                          <a:pt x="122" y="81"/>
                          <a:pt x="127" y="81"/>
                        </a:cubicBezTo>
                        <a:cubicBezTo>
                          <a:pt x="142" y="81"/>
                          <a:pt x="130" y="61"/>
                          <a:pt x="144" y="59"/>
                        </a:cubicBezTo>
                        <a:cubicBezTo>
                          <a:pt x="162" y="57"/>
                          <a:pt x="169" y="52"/>
                          <a:pt x="185" y="52"/>
                        </a:cubicBezTo>
                        <a:cubicBezTo>
                          <a:pt x="198" y="49"/>
                          <a:pt x="206" y="42"/>
                          <a:pt x="218" y="42"/>
                        </a:cubicBezTo>
                        <a:cubicBezTo>
                          <a:pt x="226" y="42"/>
                          <a:pt x="229" y="56"/>
                          <a:pt x="237" y="56"/>
                        </a:cubicBezTo>
                        <a:cubicBezTo>
                          <a:pt x="237" y="52"/>
                          <a:pt x="235" y="50"/>
                          <a:pt x="235" y="47"/>
                        </a:cubicBezTo>
                        <a:cubicBezTo>
                          <a:pt x="239" y="42"/>
                          <a:pt x="239" y="42"/>
                          <a:pt x="239" y="42"/>
                        </a:cubicBezTo>
                        <a:cubicBezTo>
                          <a:pt x="244" y="51"/>
                          <a:pt x="252" y="50"/>
                          <a:pt x="260" y="53"/>
                        </a:cubicBezTo>
                        <a:cubicBezTo>
                          <a:pt x="262" y="53"/>
                          <a:pt x="267" y="53"/>
                          <a:pt x="267" y="53"/>
                        </a:cubicBezTo>
                        <a:cubicBezTo>
                          <a:pt x="266" y="50"/>
                          <a:pt x="263" y="47"/>
                          <a:pt x="263" y="44"/>
                        </a:cubicBezTo>
                        <a:cubicBezTo>
                          <a:pt x="263" y="38"/>
                          <a:pt x="270" y="38"/>
                          <a:pt x="274" y="38"/>
                        </a:cubicBezTo>
                        <a:cubicBezTo>
                          <a:pt x="293" y="38"/>
                          <a:pt x="303" y="48"/>
                          <a:pt x="314" y="53"/>
                        </a:cubicBezTo>
                        <a:cubicBezTo>
                          <a:pt x="334" y="53"/>
                          <a:pt x="334" y="53"/>
                          <a:pt x="334" y="53"/>
                        </a:cubicBezTo>
                        <a:cubicBezTo>
                          <a:pt x="327" y="50"/>
                          <a:pt x="309" y="44"/>
                          <a:pt x="309" y="36"/>
                        </a:cubicBezTo>
                        <a:cubicBezTo>
                          <a:pt x="309" y="29"/>
                          <a:pt x="322" y="31"/>
                          <a:pt x="326" y="30"/>
                        </a:cubicBezTo>
                        <a:cubicBezTo>
                          <a:pt x="323" y="27"/>
                          <a:pt x="320" y="27"/>
                          <a:pt x="318" y="24"/>
                        </a:cubicBezTo>
                        <a:cubicBezTo>
                          <a:pt x="330" y="18"/>
                          <a:pt x="341" y="15"/>
                          <a:pt x="355" y="15"/>
                        </a:cubicBezTo>
                        <a:cubicBezTo>
                          <a:pt x="366" y="15"/>
                          <a:pt x="373" y="15"/>
                          <a:pt x="382" y="18"/>
                        </a:cubicBezTo>
                        <a:cubicBezTo>
                          <a:pt x="391" y="18"/>
                          <a:pt x="391" y="18"/>
                          <a:pt x="391" y="18"/>
                        </a:cubicBezTo>
                        <a:cubicBezTo>
                          <a:pt x="391" y="13"/>
                          <a:pt x="391" y="13"/>
                          <a:pt x="391" y="13"/>
                        </a:cubicBezTo>
                        <a:cubicBezTo>
                          <a:pt x="398" y="12"/>
                          <a:pt x="402" y="13"/>
                          <a:pt x="409" y="13"/>
                        </a:cubicBezTo>
                        <a:cubicBezTo>
                          <a:pt x="430" y="13"/>
                          <a:pt x="447" y="0"/>
                          <a:pt x="470" y="0"/>
                        </a:cubicBezTo>
                        <a:cubicBezTo>
                          <a:pt x="495" y="0"/>
                          <a:pt x="512" y="0"/>
                          <a:pt x="534" y="0"/>
                        </a:cubicBezTo>
                        <a:cubicBezTo>
                          <a:pt x="560" y="0"/>
                          <a:pt x="579" y="17"/>
                          <a:pt x="600" y="26"/>
                        </a:cubicBezTo>
                        <a:cubicBezTo>
                          <a:pt x="612" y="31"/>
                          <a:pt x="627" y="28"/>
                          <a:pt x="638" y="30"/>
                        </a:cubicBezTo>
                        <a:cubicBezTo>
                          <a:pt x="636" y="46"/>
                          <a:pt x="606" y="44"/>
                          <a:pt x="594" y="48"/>
                        </a:cubicBezTo>
                        <a:cubicBezTo>
                          <a:pt x="497" y="53"/>
                          <a:pt x="497" y="53"/>
                          <a:pt x="497" y="53"/>
                        </a:cubicBezTo>
                        <a:cubicBezTo>
                          <a:pt x="505" y="59"/>
                          <a:pt x="579" y="50"/>
                          <a:pt x="587" y="53"/>
                        </a:cubicBezTo>
                        <a:cubicBezTo>
                          <a:pt x="586" y="57"/>
                          <a:pt x="567" y="75"/>
                          <a:pt x="570" y="75"/>
                        </a:cubicBezTo>
                        <a:cubicBezTo>
                          <a:pt x="581" y="75"/>
                          <a:pt x="607" y="50"/>
                          <a:pt x="622" y="50"/>
                        </a:cubicBezTo>
                        <a:cubicBezTo>
                          <a:pt x="630" y="50"/>
                          <a:pt x="633" y="57"/>
                          <a:pt x="633" y="64"/>
                        </a:cubicBezTo>
                        <a:cubicBezTo>
                          <a:pt x="633" y="67"/>
                          <a:pt x="605" y="97"/>
                          <a:pt x="603" y="102"/>
                        </a:cubicBezTo>
                        <a:cubicBezTo>
                          <a:pt x="615" y="99"/>
                          <a:pt x="637" y="70"/>
                          <a:pt x="644" y="64"/>
                        </a:cubicBezTo>
                        <a:cubicBezTo>
                          <a:pt x="655" y="64"/>
                          <a:pt x="674" y="64"/>
                          <a:pt x="674" y="64"/>
                        </a:cubicBezTo>
                        <a:cubicBezTo>
                          <a:pt x="674" y="64"/>
                          <a:pt x="682" y="66"/>
                          <a:pt x="684" y="66"/>
                        </a:cubicBezTo>
                        <a:cubicBezTo>
                          <a:pt x="692" y="63"/>
                          <a:pt x="693" y="60"/>
                          <a:pt x="700" y="57"/>
                        </a:cubicBezTo>
                        <a:cubicBezTo>
                          <a:pt x="721" y="57"/>
                          <a:pt x="721" y="57"/>
                          <a:pt x="721" y="57"/>
                        </a:cubicBezTo>
                        <a:cubicBezTo>
                          <a:pt x="723" y="52"/>
                          <a:pt x="726" y="51"/>
                          <a:pt x="730" y="51"/>
                        </a:cubicBezTo>
                        <a:cubicBezTo>
                          <a:pt x="736" y="51"/>
                          <a:pt x="756" y="61"/>
                          <a:pt x="756" y="67"/>
                        </a:cubicBezTo>
                        <a:cubicBezTo>
                          <a:pt x="756" y="72"/>
                          <a:pt x="748" y="76"/>
                          <a:pt x="745" y="77"/>
                        </a:cubicBezTo>
                        <a:cubicBezTo>
                          <a:pt x="731" y="82"/>
                          <a:pt x="722" y="94"/>
                          <a:pt x="702" y="94"/>
                        </a:cubicBezTo>
                        <a:cubicBezTo>
                          <a:pt x="707" y="97"/>
                          <a:pt x="708" y="97"/>
                          <a:pt x="711" y="94"/>
                        </a:cubicBezTo>
                        <a:cubicBezTo>
                          <a:pt x="711" y="107"/>
                          <a:pt x="699" y="107"/>
                          <a:pt x="691" y="109"/>
                        </a:cubicBezTo>
                        <a:cubicBezTo>
                          <a:pt x="694" y="115"/>
                          <a:pt x="691" y="110"/>
                          <a:pt x="691" y="114"/>
                        </a:cubicBezTo>
                        <a:cubicBezTo>
                          <a:pt x="691" y="121"/>
                          <a:pt x="680" y="123"/>
                          <a:pt x="671" y="125"/>
                        </a:cubicBezTo>
                        <a:cubicBezTo>
                          <a:pt x="672" y="130"/>
                          <a:pt x="671" y="130"/>
                          <a:pt x="671" y="132"/>
                        </a:cubicBezTo>
                        <a:cubicBezTo>
                          <a:pt x="671" y="141"/>
                          <a:pt x="662" y="144"/>
                          <a:pt x="654" y="150"/>
                        </a:cubicBezTo>
                        <a:cubicBezTo>
                          <a:pt x="648" y="154"/>
                          <a:pt x="649" y="165"/>
                          <a:pt x="646" y="169"/>
                        </a:cubicBezTo>
                        <a:cubicBezTo>
                          <a:pt x="651" y="172"/>
                          <a:pt x="655" y="169"/>
                          <a:pt x="659" y="169"/>
                        </a:cubicBezTo>
                        <a:cubicBezTo>
                          <a:pt x="667" y="169"/>
                          <a:pt x="673" y="174"/>
                          <a:pt x="677" y="178"/>
                        </a:cubicBezTo>
                        <a:cubicBezTo>
                          <a:pt x="675" y="179"/>
                          <a:pt x="672" y="180"/>
                          <a:pt x="669" y="180"/>
                        </a:cubicBezTo>
                        <a:cubicBezTo>
                          <a:pt x="671" y="187"/>
                          <a:pt x="688" y="185"/>
                          <a:pt x="688" y="196"/>
                        </a:cubicBezTo>
                        <a:cubicBezTo>
                          <a:pt x="688" y="206"/>
                          <a:pt x="665" y="202"/>
                          <a:pt x="657" y="202"/>
                        </a:cubicBezTo>
                        <a:cubicBezTo>
                          <a:pt x="652" y="202"/>
                          <a:pt x="648" y="206"/>
                          <a:pt x="648" y="209"/>
                        </a:cubicBezTo>
                        <a:cubicBezTo>
                          <a:pt x="648" y="217"/>
                          <a:pt x="656" y="217"/>
                          <a:pt x="663" y="217"/>
                        </a:cubicBezTo>
                        <a:cubicBezTo>
                          <a:pt x="663" y="226"/>
                          <a:pt x="669" y="229"/>
                          <a:pt x="669" y="236"/>
                        </a:cubicBezTo>
                        <a:cubicBezTo>
                          <a:pt x="669" y="239"/>
                          <a:pt x="667" y="243"/>
                          <a:pt x="669" y="245"/>
                        </a:cubicBezTo>
                        <a:cubicBezTo>
                          <a:pt x="662" y="245"/>
                          <a:pt x="655" y="245"/>
                          <a:pt x="655" y="251"/>
                        </a:cubicBezTo>
                        <a:cubicBezTo>
                          <a:pt x="655" y="258"/>
                          <a:pt x="667" y="258"/>
                          <a:pt x="673" y="260"/>
                        </a:cubicBezTo>
                        <a:cubicBezTo>
                          <a:pt x="670" y="267"/>
                          <a:pt x="661" y="271"/>
                          <a:pt x="653" y="272"/>
                        </a:cubicBezTo>
                        <a:cubicBezTo>
                          <a:pt x="653" y="275"/>
                          <a:pt x="655" y="277"/>
                          <a:pt x="657" y="278"/>
                        </a:cubicBezTo>
                        <a:cubicBezTo>
                          <a:pt x="654" y="292"/>
                          <a:pt x="637" y="286"/>
                          <a:pt x="633" y="295"/>
                        </a:cubicBezTo>
                        <a:cubicBezTo>
                          <a:pt x="628" y="292"/>
                          <a:pt x="623" y="290"/>
                          <a:pt x="620" y="285"/>
                        </a:cubicBezTo>
                        <a:cubicBezTo>
                          <a:pt x="613" y="285"/>
                          <a:pt x="613" y="285"/>
                          <a:pt x="613" y="285"/>
                        </a:cubicBezTo>
                        <a:cubicBezTo>
                          <a:pt x="618" y="297"/>
                          <a:pt x="637" y="293"/>
                          <a:pt x="637" y="305"/>
                        </a:cubicBezTo>
                        <a:cubicBezTo>
                          <a:pt x="637" y="310"/>
                          <a:pt x="636" y="317"/>
                          <a:pt x="631" y="317"/>
                        </a:cubicBezTo>
                        <a:cubicBezTo>
                          <a:pt x="623" y="317"/>
                          <a:pt x="609" y="306"/>
                          <a:pt x="607" y="297"/>
                        </a:cubicBezTo>
                        <a:cubicBezTo>
                          <a:pt x="603" y="298"/>
                          <a:pt x="602" y="297"/>
                          <a:pt x="601" y="297"/>
                        </a:cubicBezTo>
                        <a:cubicBezTo>
                          <a:pt x="601" y="304"/>
                          <a:pt x="601" y="304"/>
                          <a:pt x="601" y="304"/>
                        </a:cubicBezTo>
                        <a:cubicBezTo>
                          <a:pt x="617" y="320"/>
                          <a:pt x="645" y="327"/>
                          <a:pt x="645" y="352"/>
                        </a:cubicBezTo>
                        <a:cubicBezTo>
                          <a:pt x="645" y="357"/>
                          <a:pt x="638" y="358"/>
                          <a:pt x="633" y="358"/>
                        </a:cubicBezTo>
                        <a:cubicBezTo>
                          <a:pt x="612" y="358"/>
                          <a:pt x="617" y="336"/>
                          <a:pt x="599" y="336"/>
                        </a:cubicBezTo>
                        <a:cubicBezTo>
                          <a:pt x="596" y="336"/>
                          <a:pt x="594" y="337"/>
                          <a:pt x="592" y="336"/>
                        </a:cubicBezTo>
                        <a:cubicBezTo>
                          <a:pt x="592" y="342"/>
                          <a:pt x="596" y="343"/>
                          <a:pt x="596" y="347"/>
                        </a:cubicBezTo>
                        <a:cubicBezTo>
                          <a:pt x="596" y="351"/>
                          <a:pt x="589" y="352"/>
                          <a:pt x="587" y="352"/>
                        </a:cubicBezTo>
                        <a:cubicBezTo>
                          <a:pt x="587" y="366"/>
                          <a:pt x="626" y="364"/>
                          <a:pt x="635" y="367"/>
                        </a:cubicBezTo>
                        <a:cubicBezTo>
                          <a:pt x="629" y="372"/>
                          <a:pt x="624" y="373"/>
                          <a:pt x="616" y="375"/>
                        </a:cubicBezTo>
                        <a:cubicBezTo>
                          <a:pt x="602" y="380"/>
                          <a:pt x="597" y="393"/>
                          <a:pt x="584" y="397"/>
                        </a:cubicBezTo>
                        <a:cubicBezTo>
                          <a:pt x="569" y="402"/>
                          <a:pt x="556" y="400"/>
                          <a:pt x="539" y="408"/>
                        </a:cubicBezTo>
                        <a:cubicBezTo>
                          <a:pt x="518" y="408"/>
                          <a:pt x="518" y="408"/>
                          <a:pt x="518" y="408"/>
                        </a:cubicBezTo>
                        <a:cubicBezTo>
                          <a:pt x="514" y="410"/>
                          <a:pt x="510" y="412"/>
                          <a:pt x="510" y="415"/>
                        </a:cubicBezTo>
                        <a:cubicBezTo>
                          <a:pt x="498" y="423"/>
                          <a:pt x="498" y="423"/>
                          <a:pt x="498" y="423"/>
                        </a:cubicBezTo>
                        <a:cubicBezTo>
                          <a:pt x="490" y="430"/>
                          <a:pt x="490" y="438"/>
                          <a:pt x="483" y="445"/>
                        </a:cubicBezTo>
                        <a:cubicBezTo>
                          <a:pt x="474" y="454"/>
                          <a:pt x="459" y="452"/>
                          <a:pt x="450" y="458"/>
                        </a:cubicBezTo>
                        <a:cubicBezTo>
                          <a:pt x="443" y="458"/>
                          <a:pt x="443" y="458"/>
                          <a:pt x="443" y="458"/>
                        </a:cubicBezTo>
                        <a:cubicBezTo>
                          <a:pt x="443" y="449"/>
                          <a:pt x="443" y="449"/>
                          <a:pt x="443" y="449"/>
                        </a:cubicBezTo>
                        <a:cubicBezTo>
                          <a:pt x="437" y="452"/>
                          <a:pt x="438" y="457"/>
                          <a:pt x="435" y="460"/>
                        </a:cubicBezTo>
                        <a:cubicBezTo>
                          <a:pt x="425" y="470"/>
                          <a:pt x="401" y="466"/>
                          <a:pt x="401" y="480"/>
                        </a:cubicBezTo>
                        <a:cubicBezTo>
                          <a:pt x="401" y="482"/>
                          <a:pt x="402" y="483"/>
                          <a:pt x="402" y="485"/>
                        </a:cubicBezTo>
                        <a:cubicBezTo>
                          <a:pt x="401" y="486"/>
                          <a:pt x="399" y="488"/>
                          <a:pt x="399" y="490"/>
                        </a:cubicBezTo>
                        <a:cubicBezTo>
                          <a:pt x="399" y="493"/>
                          <a:pt x="405" y="495"/>
                          <a:pt x="405" y="500"/>
                        </a:cubicBezTo>
                        <a:cubicBezTo>
                          <a:pt x="405" y="515"/>
                          <a:pt x="384" y="510"/>
                          <a:pt x="384" y="523"/>
                        </a:cubicBezTo>
                        <a:cubicBezTo>
                          <a:pt x="384" y="531"/>
                          <a:pt x="383" y="543"/>
                          <a:pt x="384" y="547"/>
                        </a:cubicBezTo>
                        <a:cubicBezTo>
                          <a:pt x="374" y="552"/>
                          <a:pt x="379" y="575"/>
                          <a:pt x="367" y="575"/>
                        </a:cubicBezTo>
                        <a:cubicBezTo>
                          <a:pt x="364" y="575"/>
                          <a:pt x="363" y="573"/>
                          <a:pt x="362" y="571"/>
                        </a:cubicBezTo>
                        <a:cubicBezTo>
                          <a:pt x="356" y="571"/>
                          <a:pt x="356" y="574"/>
                          <a:pt x="353" y="574"/>
                        </a:cubicBezTo>
                        <a:cubicBezTo>
                          <a:pt x="342" y="574"/>
                          <a:pt x="343" y="554"/>
                          <a:pt x="332" y="554"/>
                        </a:cubicBezTo>
                        <a:cubicBezTo>
                          <a:pt x="326" y="554"/>
                          <a:pt x="319" y="559"/>
                          <a:pt x="313" y="560"/>
                        </a:cubicBezTo>
                        <a:cubicBezTo>
                          <a:pt x="310" y="550"/>
                          <a:pt x="306" y="553"/>
                          <a:pt x="299" y="547"/>
                        </a:cubicBezTo>
                        <a:cubicBezTo>
                          <a:pt x="296" y="546"/>
                          <a:pt x="297" y="539"/>
                          <a:pt x="296" y="539"/>
                        </a:cubicBezTo>
                        <a:cubicBezTo>
                          <a:pt x="287" y="531"/>
                          <a:pt x="270" y="512"/>
                          <a:pt x="270" y="499"/>
                        </a:cubicBezTo>
                        <a:cubicBezTo>
                          <a:pt x="270" y="493"/>
                          <a:pt x="274" y="494"/>
                          <a:pt x="277" y="490"/>
                        </a:cubicBezTo>
                        <a:cubicBezTo>
                          <a:pt x="270" y="482"/>
                          <a:pt x="268" y="493"/>
                          <a:pt x="260" y="489"/>
                        </a:cubicBezTo>
                        <a:cubicBezTo>
                          <a:pt x="259" y="487"/>
                          <a:pt x="257" y="479"/>
                          <a:pt x="256" y="475"/>
                        </a:cubicBezTo>
                        <a:cubicBezTo>
                          <a:pt x="253" y="466"/>
                          <a:pt x="241" y="461"/>
                          <a:pt x="241" y="449"/>
                        </a:cubicBezTo>
                        <a:cubicBezTo>
                          <a:pt x="241" y="445"/>
                          <a:pt x="244" y="443"/>
                          <a:pt x="246" y="438"/>
                        </a:cubicBezTo>
                        <a:cubicBezTo>
                          <a:pt x="243" y="437"/>
                          <a:pt x="240" y="436"/>
                          <a:pt x="237" y="438"/>
                        </a:cubicBezTo>
                        <a:cubicBezTo>
                          <a:pt x="237" y="428"/>
                          <a:pt x="237" y="428"/>
                          <a:pt x="237" y="428"/>
                        </a:cubicBezTo>
                        <a:cubicBezTo>
                          <a:pt x="243" y="420"/>
                          <a:pt x="246" y="411"/>
                          <a:pt x="255" y="404"/>
                        </a:cubicBezTo>
                        <a:lnTo>
                          <a:pt x="255" y="403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17" name="Freeform 89">
                    <a:extLst>
                      <a:ext uri="{FF2B5EF4-FFF2-40B4-BE49-F238E27FC236}">
                        <a16:creationId xmlns:a16="http://schemas.microsoft.com/office/drawing/2014/main" id="{A03F631C-9798-AE52-1008-D984D3354C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70275" y="1443038"/>
                    <a:ext cx="47625" cy="31750"/>
                  </a:xfrm>
                  <a:custGeom>
                    <a:avLst/>
                    <a:gdLst/>
                    <a:ahLst/>
                    <a:cxnLst>
                      <a:cxn ang="0">
                        <a:pos x="9" y="24"/>
                      </a:cxn>
                      <a:cxn ang="0">
                        <a:pos x="0" y="9"/>
                      </a:cxn>
                      <a:cxn ang="0">
                        <a:pos x="10" y="0"/>
                      </a:cxn>
                      <a:cxn ang="0">
                        <a:pos x="36" y="16"/>
                      </a:cxn>
                      <a:cxn ang="0">
                        <a:pos x="19" y="24"/>
                      </a:cxn>
                      <a:cxn ang="0">
                        <a:pos x="9" y="24"/>
                      </a:cxn>
                    </a:cxnLst>
                    <a:rect l="0" t="0" r="r" b="b"/>
                    <a:pathLst>
                      <a:path w="36" h="24">
                        <a:moveTo>
                          <a:pt x="9" y="24"/>
                        </a:moveTo>
                        <a:cubicBezTo>
                          <a:pt x="5" y="24"/>
                          <a:pt x="0" y="14"/>
                          <a:pt x="0" y="9"/>
                        </a:cubicBezTo>
                        <a:cubicBezTo>
                          <a:pt x="0" y="2"/>
                          <a:pt x="6" y="0"/>
                          <a:pt x="10" y="0"/>
                        </a:cubicBezTo>
                        <a:cubicBezTo>
                          <a:pt x="21" y="0"/>
                          <a:pt x="25" y="12"/>
                          <a:pt x="36" y="16"/>
                        </a:cubicBezTo>
                        <a:cubicBezTo>
                          <a:pt x="35" y="23"/>
                          <a:pt x="26" y="24"/>
                          <a:pt x="19" y="24"/>
                        </a:cubicBezTo>
                        <a:lnTo>
                          <a:pt x="9" y="24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18" name="Freeform 90">
                    <a:extLst>
                      <a:ext uri="{FF2B5EF4-FFF2-40B4-BE49-F238E27FC236}">
                        <a16:creationId xmlns:a16="http://schemas.microsoft.com/office/drawing/2014/main" id="{CC32832E-C8A8-5B57-6BF2-E887AC3377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70350" y="1277938"/>
                    <a:ext cx="26988" cy="15875"/>
                  </a:xfrm>
                  <a:custGeom>
                    <a:avLst/>
                    <a:gdLst/>
                    <a:ahLst/>
                    <a:cxnLst>
                      <a:cxn ang="0">
                        <a:pos x="6" y="12"/>
                      </a:cxn>
                      <a:cxn ang="0">
                        <a:pos x="0" y="5"/>
                      </a:cxn>
                      <a:cxn ang="0">
                        <a:pos x="4" y="0"/>
                      </a:cxn>
                      <a:cxn ang="0">
                        <a:pos x="12" y="0"/>
                      </a:cxn>
                      <a:cxn ang="0">
                        <a:pos x="12" y="5"/>
                      </a:cxn>
                      <a:cxn ang="0">
                        <a:pos x="20" y="5"/>
                      </a:cxn>
                      <a:cxn ang="0">
                        <a:pos x="6" y="12"/>
                      </a:cxn>
                    </a:cxnLst>
                    <a:rect l="0" t="0" r="r" b="b"/>
                    <a:pathLst>
                      <a:path w="20" h="12">
                        <a:moveTo>
                          <a:pt x="6" y="12"/>
                        </a:moveTo>
                        <a:cubicBezTo>
                          <a:pt x="2" y="12"/>
                          <a:pt x="0" y="8"/>
                          <a:pt x="0" y="5"/>
                        </a:cubicBezTo>
                        <a:cubicBezTo>
                          <a:pt x="0" y="3"/>
                          <a:pt x="3" y="1"/>
                          <a:pt x="4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2" y="3"/>
                          <a:pt x="12" y="4"/>
                          <a:pt x="12" y="5"/>
                        </a:cubicBezTo>
                        <a:cubicBezTo>
                          <a:pt x="20" y="5"/>
                          <a:pt x="20" y="5"/>
                          <a:pt x="20" y="5"/>
                        </a:cubicBezTo>
                        <a:cubicBezTo>
                          <a:pt x="17" y="7"/>
                          <a:pt x="10" y="12"/>
                          <a:pt x="6" y="1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19" name="Freeform 91">
                    <a:extLst>
                      <a:ext uri="{FF2B5EF4-FFF2-40B4-BE49-F238E27FC236}">
                        <a16:creationId xmlns:a16="http://schemas.microsoft.com/office/drawing/2014/main" id="{079DEF17-6AE1-EA19-FED2-48EBEABD61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97250" y="1928813"/>
                    <a:ext cx="109538" cy="106363"/>
                  </a:xfrm>
                  <a:custGeom>
                    <a:avLst/>
                    <a:gdLst/>
                    <a:ahLst/>
                    <a:cxnLst>
                      <a:cxn ang="0">
                        <a:pos x="4" y="67"/>
                      </a:cxn>
                      <a:cxn ang="0">
                        <a:pos x="0" y="62"/>
                      </a:cxn>
                      <a:cxn ang="0">
                        <a:pos x="8" y="54"/>
                      </a:cxn>
                      <a:cxn ang="0">
                        <a:pos x="8" y="51"/>
                      </a:cxn>
                      <a:cxn ang="0">
                        <a:pos x="4" y="49"/>
                      </a:cxn>
                      <a:cxn ang="0">
                        <a:pos x="28" y="13"/>
                      </a:cxn>
                      <a:cxn ang="0">
                        <a:pos x="41" y="0"/>
                      </a:cxn>
                      <a:cxn ang="0">
                        <a:pos x="44" y="4"/>
                      </a:cxn>
                      <a:cxn ang="0">
                        <a:pos x="32" y="27"/>
                      </a:cxn>
                      <a:cxn ang="0">
                        <a:pos x="32" y="31"/>
                      </a:cxn>
                      <a:cxn ang="0">
                        <a:pos x="39" y="27"/>
                      </a:cxn>
                      <a:cxn ang="0">
                        <a:pos x="46" y="29"/>
                      </a:cxn>
                      <a:cxn ang="0">
                        <a:pos x="44" y="32"/>
                      </a:cxn>
                      <a:cxn ang="0">
                        <a:pos x="44" y="36"/>
                      </a:cxn>
                      <a:cxn ang="0">
                        <a:pos x="52" y="36"/>
                      </a:cxn>
                      <a:cxn ang="0">
                        <a:pos x="52" y="38"/>
                      </a:cxn>
                      <a:cxn ang="0">
                        <a:pos x="57" y="36"/>
                      </a:cxn>
                      <a:cxn ang="0">
                        <a:pos x="70" y="36"/>
                      </a:cxn>
                      <a:cxn ang="0">
                        <a:pos x="69" y="51"/>
                      </a:cxn>
                      <a:cxn ang="0">
                        <a:pos x="74" y="49"/>
                      </a:cxn>
                      <a:cxn ang="0">
                        <a:pos x="70" y="56"/>
                      </a:cxn>
                      <a:cxn ang="0">
                        <a:pos x="73" y="63"/>
                      </a:cxn>
                      <a:cxn ang="0">
                        <a:pos x="79" y="60"/>
                      </a:cxn>
                      <a:cxn ang="0">
                        <a:pos x="82" y="70"/>
                      </a:cxn>
                      <a:cxn ang="0">
                        <a:pos x="75" y="80"/>
                      </a:cxn>
                      <a:cxn ang="0">
                        <a:pos x="71" y="75"/>
                      </a:cxn>
                      <a:cxn ang="0">
                        <a:pos x="67" y="74"/>
                      </a:cxn>
                      <a:cxn ang="0">
                        <a:pos x="63" y="62"/>
                      </a:cxn>
                      <a:cxn ang="0">
                        <a:pos x="50" y="74"/>
                      </a:cxn>
                      <a:cxn ang="0">
                        <a:pos x="47" y="74"/>
                      </a:cxn>
                      <a:cxn ang="0">
                        <a:pos x="52" y="67"/>
                      </a:cxn>
                      <a:cxn ang="0">
                        <a:pos x="40" y="65"/>
                      </a:cxn>
                      <a:cxn ang="0">
                        <a:pos x="31" y="67"/>
                      </a:cxn>
                      <a:cxn ang="0">
                        <a:pos x="18" y="64"/>
                      </a:cxn>
                      <a:cxn ang="0">
                        <a:pos x="4" y="67"/>
                      </a:cxn>
                    </a:cxnLst>
                    <a:rect l="0" t="0" r="r" b="b"/>
                    <a:pathLst>
                      <a:path w="82" h="80">
                        <a:moveTo>
                          <a:pt x="4" y="67"/>
                        </a:moveTo>
                        <a:cubicBezTo>
                          <a:pt x="2" y="67"/>
                          <a:pt x="0" y="64"/>
                          <a:pt x="0" y="62"/>
                        </a:cubicBezTo>
                        <a:cubicBezTo>
                          <a:pt x="0" y="61"/>
                          <a:pt x="8" y="55"/>
                          <a:pt x="8" y="54"/>
                        </a:cubicBezTo>
                        <a:cubicBezTo>
                          <a:pt x="8" y="51"/>
                          <a:pt x="8" y="51"/>
                          <a:pt x="8" y="51"/>
                        </a:cubicBezTo>
                        <a:cubicBezTo>
                          <a:pt x="6" y="51"/>
                          <a:pt x="5" y="51"/>
                          <a:pt x="4" y="49"/>
                        </a:cubicBezTo>
                        <a:cubicBezTo>
                          <a:pt x="17" y="43"/>
                          <a:pt x="21" y="23"/>
                          <a:pt x="28" y="13"/>
                        </a:cubicBezTo>
                        <a:cubicBezTo>
                          <a:pt x="32" y="7"/>
                          <a:pt x="34" y="0"/>
                          <a:pt x="41" y="0"/>
                        </a:cubicBezTo>
                        <a:cubicBezTo>
                          <a:pt x="43" y="0"/>
                          <a:pt x="44" y="3"/>
                          <a:pt x="44" y="4"/>
                        </a:cubicBezTo>
                        <a:cubicBezTo>
                          <a:pt x="44" y="14"/>
                          <a:pt x="35" y="19"/>
                          <a:pt x="32" y="27"/>
                        </a:cubicBezTo>
                        <a:cubicBezTo>
                          <a:pt x="32" y="31"/>
                          <a:pt x="32" y="31"/>
                          <a:pt x="32" y="31"/>
                        </a:cubicBezTo>
                        <a:cubicBezTo>
                          <a:pt x="36" y="30"/>
                          <a:pt x="36" y="27"/>
                          <a:pt x="39" y="27"/>
                        </a:cubicBezTo>
                        <a:cubicBezTo>
                          <a:pt x="42" y="27"/>
                          <a:pt x="44" y="28"/>
                          <a:pt x="46" y="29"/>
                        </a:cubicBezTo>
                        <a:cubicBezTo>
                          <a:pt x="44" y="32"/>
                          <a:pt x="44" y="32"/>
                          <a:pt x="44" y="32"/>
                        </a:cubicBezTo>
                        <a:cubicBezTo>
                          <a:pt x="44" y="36"/>
                          <a:pt x="44" y="36"/>
                          <a:pt x="44" y="36"/>
                        </a:cubicBezTo>
                        <a:cubicBezTo>
                          <a:pt x="52" y="36"/>
                          <a:pt x="52" y="36"/>
                          <a:pt x="52" y="36"/>
                        </a:cubicBezTo>
                        <a:cubicBezTo>
                          <a:pt x="52" y="36"/>
                          <a:pt x="52" y="38"/>
                          <a:pt x="52" y="38"/>
                        </a:cubicBezTo>
                        <a:cubicBezTo>
                          <a:pt x="57" y="36"/>
                          <a:pt x="57" y="36"/>
                          <a:pt x="57" y="36"/>
                        </a:cubicBezTo>
                        <a:cubicBezTo>
                          <a:pt x="62" y="37"/>
                          <a:pt x="68" y="37"/>
                          <a:pt x="70" y="36"/>
                        </a:cubicBezTo>
                        <a:cubicBezTo>
                          <a:pt x="70" y="40"/>
                          <a:pt x="69" y="44"/>
                          <a:pt x="69" y="51"/>
                        </a:cubicBezTo>
                        <a:cubicBezTo>
                          <a:pt x="70" y="50"/>
                          <a:pt x="73" y="49"/>
                          <a:pt x="74" y="49"/>
                        </a:cubicBezTo>
                        <a:cubicBezTo>
                          <a:pt x="74" y="53"/>
                          <a:pt x="70" y="54"/>
                          <a:pt x="70" y="56"/>
                        </a:cubicBezTo>
                        <a:cubicBezTo>
                          <a:pt x="70" y="58"/>
                          <a:pt x="73" y="60"/>
                          <a:pt x="73" y="63"/>
                        </a:cubicBezTo>
                        <a:cubicBezTo>
                          <a:pt x="77" y="63"/>
                          <a:pt x="76" y="62"/>
                          <a:pt x="79" y="60"/>
                        </a:cubicBezTo>
                        <a:cubicBezTo>
                          <a:pt x="79" y="66"/>
                          <a:pt x="82" y="65"/>
                          <a:pt x="82" y="70"/>
                        </a:cubicBezTo>
                        <a:cubicBezTo>
                          <a:pt x="82" y="75"/>
                          <a:pt x="79" y="80"/>
                          <a:pt x="75" y="80"/>
                        </a:cubicBezTo>
                        <a:cubicBezTo>
                          <a:pt x="72" y="80"/>
                          <a:pt x="71" y="77"/>
                          <a:pt x="71" y="75"/>
                        </a:cubicBezTo>
                        <a:cubicBezTo>
                          <a:pt x="69" y="75"/>
                          <a:pt x="69" y="74"/>
                          <a:pt x="67" y="74"/>
                        </a:cubicBezTo>
                        <a:cubicBezTo>
                          <a:pt x="64" y="74"/>
                          <a:pt x="66" y="66"/>
                          <a:pt x="63" y="62"/>
                        </a:cubicBezTo>
                        <a:cubicBezTo>
                          <a:pt x="59" y="67"/>
                          <a:pt x="55" y="74"/>
                          <a:pt x="50" y="74"/>
                        </a:cubicBezTo>
                        <a:cubicBezTo>
                          <a:pt x="49" y="74"/>
                          <a:pt x="47" y="75"/>
                          <a:pt x="47" y="74"/>
                        </a:cubicBezTo>
                        <a:cubicBezTo>
                          <a:pt x="47" y="70"/>
                          <a:pt x="51" y="70"/>
                          <a:pt x="52" y="67"/>
                        </a:cubicBezTo>
                        <a:cubicBezTo>
                          <a:pt x="48" y="67"/>
                          <a:pt x="42" y="70"/>
                          <a:pt x="40" y="65"/>
                        </a:cubicBezTo>
                        <a:cubicBezTo>
                          <a:pt x="37" y="66"/>
                          <a:pt x="34" y="67"/>
                          <a:pt x="31" y="67"/>
                        </a:cubicBezTo>
                        <a:cubicBezTo>
                          <a:pt x="25" y="67"/>
                          <a:pt x="23" y="64"/>
                          <a:pt x="18" y="64"/>
                        </a:cubicBezTo>
                        <a:cubicBezTo>
                          <a:pt x="11" y="64"/>
                          <a:pt x="9" y="67"/>
                          <a:pt x="4" y="67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20" name="Freeform 92">
                    <a:extLst>
                      <a:ext uri="{FF2B5EF4-FFF2-40B4-BE49-F238E27FC236}">
                        <a16:creationId xmlns:a16="http://schemas.microsoft.com/office/drawing/2014/main" id="{C446EC37-3322-E207-A7E7-9BA578C9A1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27288" y="2314575"/>
                    <a:ext cx="671513" cy="450850"/>
                  </a:xfrm>
                  <a:custGeom>
                    <a:avLst/>
                    <a:gdLst/>
                    <a:ahLst/>
                    <a:cxnLst>
                      <a:cxn ang="0">
                        <a:pos x="250" y="98"/>
                      </a:cxn>
                      <a:cxn ang="0">
                        <a:pos x="246" y="141"/>
                      </a:cxn>
                      <a:cxn ang="0">
                        <a:pos x="251" y="160"/>
                      </a:cxn>
                      <a:cxn ang="0">
                        <a:pos x="281" y="192"/>
                      </a:cxn>
                      <a:cxn ang="0">
                        <a:pos x="312" y="191"/>
                      </a:cxn>
                      <a:cxn ang="0">
                        <a:pos x="327" y="187"/>
                      </a:cxn>
                      <a:cxn ang="0">
                        <a:pos x="363" y="152"/>
                      </a:cxn>
                      <a:cxn ang="0">
                        <a:pos x="382" y="154"/>
                      </a:cxn>
                      <a:cxn ang="0">
                        <a:pos x="374" y="180"/>
                      </a:cxn>
                      <a:cxn ang="0">
                        <a:pos x="369" y="192"/>
                      </a:cxn>
                      <a:cxn ang="0">
                        <a:pos x="365" y="213"/>
                      </a:cxn>
                      <a:cxn ang="0">
                        <a:pos x="357" y="224"/>
                      </a:cxn>
                      <a:cxn ang="0">
                        <a:pos x="405" y="226"/>
                      </a:cxn>
                      <a:cxn ang="0">
                        <a:pos x="426" y="242"/>
                      </a:cxn>
                      <a:cxn ang="0">
                        <a:pos x="423" y="289"/>
                      </a:cxn>
                      <a:cxn ang="0">
                        <a:pos x="451" y="316"/>
                      </a:cxn>
                      <a:cxn ang="0">
                        <a:pos x="504" y="322"/>
                      </a:cxn>
                      <a:cxn ang="0">
                        <a:pos x="488" y="329"/>
                      </a:cxn>
                      <a:cxn ang="0">
                        <a:pos x="480" y="316"/>
                      </a:cxn>
                      <a:cxn ang="0">
                        <a:pos x="468" y="332"/>
                      </a:cxn>
                      <a:cxn ang="0">
                        <a:pos x="446" y="326"/>
                      </a:cxn>
                      <a:cxn ang="0">
                        <a:pos x="431" y="323"/>
                      </a:cxn>
                      <a:cxn ang="0">
                        <a:pos x="406" y="302"/>
                      </a:cxn>
                      <a:cxn ang="0">
                        <a:pos x="402" y="306"/>
                      </a:cxn>
                      <a:cxn ang="0">
                        <a:pos x="391" y="281"/>
                      </a:cxn>
                      <a:cxn ang="0">
                        <a:pos x="372" y="260"/>
                      </a:cxn>
                      <a:cxn ang="0">
                        <a:pos x="345" y="255"/>
                      </a:cxn>
                      <a:cxn ang="0">
                        <a:pos x="294" y="226"/>
                      </a:cxn>
                      <a:cxn ang="0">
                        <a:pos x="282" y="222"/>
                      </a:cxn>
                      <a:cxn ang="0">
                        <a:pos x="256" y="227"/>
                      </a:cxn>
                      <a:cxn ang="0">
                        <a:pos x="221" y="214"/>
                      </a:cxn>
                      <a:cxn ang="0">
                        <a:pos x="195" y="203"/>
                      </a:cxn>
                      <a:cxn ang="0">
                        <a:pos x="175" y="195"/>
                      </a:cxn>
                      <a:cxn ang="0">
                        <a:pos x="148" y="172"/>
                      </a:cxn>
                      <a:cxn ang="0">
                        <a:pos x="148" y="150"/>
                      </a:cxn>
                      <a:cxn ang="0">
                        <a:pos x="102" y="101"/>
                      </a:cxn>
                      <a:cxn ang="0">
                        <a:pos x="82" y="68"/>
                      </a:cxn>
                      <a:cxn ang="0">
                        <a:pos x="62" y="53"/>
                      </a:cxn>
                      <a:cxn ang="0">
                        <a:pos x="49" y="22"/>
                      </a:cxn>
                      <a:cxn ang="0">
                        <a:pos x="28" y="19"/>
                      </a:cxn>
                      <a:cxn ang="0">
                        <a:pos x="49" y="53"/>
                      </a:cxn>
                      <a:cxn ang="0">
                        <a:pos x="73" y="95"/>
                      </a:cxn>
                      <a:cxn ang="0">
                        <a:pos x="96" y="130"/>
                      </a:cxn>
                      <a:cxn ang="0">
                        <a:pos x="86" y="127"/>
                      </a:cxn>
                      <a:cxn ang="0">
                        <a:pos x="65" y="109"/>
                      </a:cxn>
                      <a:cxn ang="0">
                        <a:pos x="52" y="84"/>
                      </a:cxn>
                      <a:cxn ang="0">
                        <a:pos x="40" y="69"/>
                      </a:cxn>
                      <a:cxn ang="0">
                        <a:pos x="11" y="24"/>
                      </a:cxn>
                      <a:cxn ang="0">
                        <a:pos x="0" y="0"/>
                      </a:cxn>
                      <a:cxn ang="0">
                        <a:pos x="76" y="16"/>
                      </a:cxn>
                      <a:cxn ang="0">
                        <a:pos x="113" y="10"/>
                      </a:cxn>
                      <a:cxn ang="0">
                        <a:pos x="152" y="29"/>
                      </a:cxn>
                      <a:cxn ang="0">
                        <a:pos x="188" y="38"/>
                      </a:cxn>
                      <a:cxn ang="0">
                        <a:pos x="249" y="90"/>
                      </a:cxn>
                      <a:cxn ang="0">
                        <a:pos x="247" y="86"/>
                      </a:cxn>
                    </a:cxnLst>
                    <a:rect l="0" t="0" r="r" b="b"/>
                    <a:pathLst>
                      <a:path w="504" h="338">
                        <a:moveTo>
                          <a:pt x="248" y="91"/>
                        </a:moveTo>
                        <a:cubicBezTo>
                          <a:pt x="249" y="94"/>
                          <a:pt x="250" y="96"/>
                          <a:pt x="250" y="98"/>
                        </a:cubicBezTo>
                        <a:cubicBezTo>
                          <a:pt x="250" y="106"/>
                          <a:pt x="247" y="109"/>
                          <a:pt x="246" y="116"/>
                        </a:cubicBezTo>
                        <a:cubicBezTo>
                          <a:pt x="246" y="141"/>
                          <a:pt x="246" y="141"/>
                          <a:pt x="246" y="141"/>
                        </a:cubicBezTo>
                        <a:cubicBezTo>
                          <a:pt x="245" y="144"/>
                          <a:pt x="248" y="148"/>
                          <a:pt x="249" y="150"/>
                        </a:cubicBezTo>
                        <a:cubicBezTo>
                          <a:pt x="251" y="154"/>
                          <a:pt x="249" y="156"/>
                          <a:pt x="251" y="160"/>
                        </a:cubicBezTo>
                        <a:cubicBezTo>
                          <a:pt x="252" y="164"/>
                          <a:pt x="258" y="170"/>
                          <a:pt x="261" y="173"/>
                        </a:cubicBezTo>
                        <a:cubicBezTo>
                          <a:pt x="269" y="181"/>
                          <a:pt x="269" y="188"/>
                          <a:pt x="281" y="192"/>
                        </a:cubicBezTo>
                        <a:cubicBezTo>
                          <a:pt x="285" y="193"/>
                          <a:pt x="285" y="197"/>
                          <a:pt x="288" y="197"/>
                        </a:cubicBezTo>
                        <a:cubicBezTo>
                          <a:pt x="297" y="197"/>
                          <a:pt x="304" y="191"/>
                          <a:pt x="312" y="191"/>
                        </a:cubicBezTo>
                        <a:cubicBezTo>
                          <a:pt x="317" y="191"/>
                          <a:pt x="319" y="194"/>
                          <a:pt x="321" y="194"/>
                        </a:cubicBezTo>
                        <a:cubicBezTo>
                          <a:pt x="324" y="194"/>
                          <a:pt x="327" y="188"/>
                          <a:pt x="327" y="187"/>
                        </a:cubicBezTo>
                        <a:cubicBezTo>
                          <a:pt x="329" y="181"/>
                          <a:pt x="336" y="176"/>
                          <a:pt x="336" y="169"/>
                        </a:cubicBezTo>
                        <a:cubicBezTo>
                          <a:pt x="336" y="156"/>
                          <a:pt x="351" y="152"/>
                          <a:pt x="363" y="152"/>
                        </a:cubicBezTo>
                        <a:cubicBezTo>
                          <a:pt x="367" y="152"/>
                          <a:pt x="370" y="152"/>
                          <a:pt x="372" y="153"/>
                        </a:cubicBezTo>
                        <a:cubicBezTo>
                          <a:pt x="373" y="154"/>
                          <a:pt x="379" y="154"/>
                          <a:pt x="382" y="154"/>
                        </a:cubicBezTo>
                        <a:cubicBezTo>
                          <a:pt x="382" y="155"/>
                          <a:pt x="382" y="157"/>
                          <a:pt x="382" y="158"/>
                        </a:cubicBezTo>
                        <a:cubicBezTo>
                          <a:pt x="382" y="164"/>
                          <a:pt x="374" y="172"/>
                          <a:pt x="374" y="180"/>
                        </a:cubicBezTo>
                        <a:cubicBezTo>
                          <a:pt x="374" y="188"/>
                          <a:pt x="372" y="191"/>
                          <a:pt x="369" y="195"/>
                        </a:cubicBezTo>
                        <a:cubicBezTo>
                          <a:pt x="369" y="194"/>
                          <a:pt x="369" y="193"/>
                          <a:pt x="369" y="192"/>
                        </a:cubicBezTo>
                        <a:cubicBezTo>
                          <a:pt x="368" y="192"/>
                          <a:pt x="367" y="192"/>
                          <a:pt x="365" y="192"/>
                        </a:cubicBezTo>
                        <a:cubicBezTo>
                          <a:pt x="365" y="197"/>
                          <a:pt x="365" y="207"/>
                          <a:pt x="365" y="213"/>
                        </a:cubicBezTo>
                        <a:cubicBezTo>
                          <a:pt x="365" y="217"/>
                          <a:pt x="360" y="219"/>
                          <a:pt x="357" y="222"/>
                        </a:cubicBezTo>
                        <a:cubicBezTo>
                          <a:pt x="357" y="223"/>
                          <a:pt x="357" y="223"/>
                          <a:pt x="357" y="224"/>
                        </a:cubicBezTo>
                        <a:cubicBezTo>
                          <a:pt x="357" y="227"/>
                          <a:pt x="360" y="229"/>
                          <a:pt x="363" y="229"/>
                        </a:cubicBezTo>
                        <a:cubicBezTo>
                          <a:pt x="377" y="229"/>
                          <a:pt x="389" y="226"/>
                          <a:pt x="405" y="226"/>
                        </a:cubicBezTo>
                        <a:cubicBezTo>
                          <a:pt x="415" y="226"/>
                          <a:pt x="418" y="234"/>
                          <a:pt x="426" y="236"/>
                        </a:cubicBezTo>
                        <a:cubicBezTo>
                          <a:pt x="426" y="238"/>
                          <a:pt x="426" y="240"/>
                          <a:pt x="426" y="242"/>
                        </a:cubicBezTo>
                        <a:cubicBezTo>
                          <a:pt x="426" y="246"/>
                          <a:pt x="425" y="257"/>
                          <a:pt x="423" y="262"/>
                        </a:cubicBezTo>
                        <a:cubicBezTo>
                          <a:pt x="423" y="272"/>
                          <a:pt x="423" y="281"/>
                          <a:pt x="423" y="289"/>
                        </a:cubicBezTo>
                        <a:cubicBezTo>
                          <a:pt x="423" y="298"/>
                          <a:pt x="432" y="302"/>
                          <a:pt x="439" y="306"/>
                        </a:cubicBezTo>
                        <a:cubicBezTo>
                          <a:pt x="444" y="308"/>
                          <a:pt x="444" y="316"/>
                          <a:pt x="451" y="316"/>
                        </a:cubicBezTo>
                        <a:cubicBezTo>
                          <a:pt x="463" y="316"/>
                          <a:pt x="469" y="307"/>
                          <a:pt x="479" y="307"/>
                        </a:cubicBezTo>
                        <a:cubicBezTo>
                          <a:pt x="491" y="307"/>
                          <a:pt x="497" y="316"/>
                          <a:pt x="504" y="322"/>
                        </a:cubicBezTo>
                        <a:cubicBezTo>
                          <a:pt x="503" y="323"/>
                          <a:pt x="494" y="333"/>
                          <a:pt x="493" y="332"/>
                        </a:cubicBezTo>
                        <a:cubicBezTo>
                          <a:pt x="492" y="331"/>
                          <a:pt x="488" y="330"/>
                          <a:pt x="488" y="329"/>
                        </a:cubicBezTo>
                        <a:cubicBezTo>
                          <a:pt x="488" y="327"/>
                          <a:pt x="490" y="326"/>
                          <a:pt x="491" y="324"/>
                        </a:cubicBezTo>
                        <a:cubicBezTo>
                          <a:pt x="486" y="322"/>
                          <a:pt x="484" y="316"/>
                          <a:pt x="480" y="316"/>
                        </a:cubicBezTo>
                        <a:cubicBezTo>
                          <a:pt x="476" y="316"/>
                          <a:pt x="464" y="325"/>
                          <a:pt x="464" y="328"/>
                        </a:cubicBezTo>
                        <a:cubicBezTo>
                          <a:pt x="464" y="330"/>
                          <a:pt x="467" y="331"/>
                          <a:pt x="468" y="332"/>
                        </a:cubicBezTo>
                        <a:cubicBezTo>
                          <a:pt x="467" y="336"/>
                          <a:pt x="465" y="338"/>
                          <a:pt x="461" y="338"/>
                        </a:cubicBezTo>
                        <a:cubicBezTo>
                          <a:pt x="454" y="338"/>
                          <a:pt x="450" y="330"/>
                          <a:pt x="446" y="326"/>
                        </a:cubicBezTo>
                        <a:cubicBezTo>
                          <a:pt x="443" y="323"/>
                          <a:pt x="436" y="326"/>
                          <a:pt x="433" y="326"/>
                        </a:cubicBezTo>
                        <a:cubicBezTo>
                          <a:pt x="432" y="326"/>
                          <a:pt x="431" y="324"/>
                          <a:pt x="431" y="323"/>
                        </a:cubicBezTo>
                        <a:cubicBezTo>
                          <a:pt x="424" y="322"/>
                          <a:pt x="424" y="318"/>
                          <a:pt x="423" y="314"/>
                        </a:cubicBezTo>
                        <a:cubicBezTo>
                          <a:pt x="421" y="311"/>
                          <a:pt x="406" y="302"/>
                          <a:pt x="406" y="302"/>
                        </a:cubicBezTo>
                        <a:cubicBezTo>
                          <a:pt x="405" y="304"/>
                          <a:pt x="405" y="305"/>
                          <a:pt x="406" y="306"/>
                        </a:cubicBezTo>
                        <a:cubicBezTo>
                          <a:pt x="402" y="306"/>
                          <a:pt x="402" y="306"/>
                          <a:pt x="402" y="306"/>
                        </a:cubicBezTo>
                        <a:cubicBezTo>
                          <a:pt x="395" y="302"/>
                          <a:pt x="399" y="296"/>
                          <a:pt x="397" y="289"/>
                        </a:cubicBezTo>
                        <a:cubicBezTo>
                          <a:pt x="396" y="285"/>
                          <a:pt x="394" y="284"/>
                          <a:pt x="391" y="281"/>
                        </a:cubicBezTo>
                        <a:cubicBezTo>
                          <a:pt x="384" y="274"/>
                          <a:pt x="377" y="270"/>
                          <a:pt x="374" y="260"/>
                        </a:cubicBezTo>
                        <a:cubicBezTo>
                          <a:pt x="373" y="260"/>
                          <a:pt x="372" y="260"/>
                          <a:pt x="372" y="260"/>
                        </a:cubicBezTo>
                        <a:cubicBezTo>
                          <a:pt x="368" y="260"/>
                          <a:pt x="366" y="262"/>
                          <a:pt x="363" y="262"/>
                        </a:cubicBezTo>
                        <a:cubicBezTo>
                          <a:pt x="355" y="262"/>
                          <a:pt x="350" y="257"/>
                          <a:pt x="345" y="255"/>
                        </a:cubicBezTo>
                        <a:cubicBezTo>
                          <a:pt x="336" y="251"/>
                          <a:pt x="330" y="253"/>
                          <a:pt x="321" y="248"/>
                        </a:cubicBezTo>
                        <a:cubicBezTo>
                          <a:pt x="308" y="242"/>
                          <a:pt x="306" y="232"/>
                          <a:pt x="294" y="226"/>
                        </a:cubicBezTo>
                        <a:cubicBezTo>
                          <a:pt x="291" y="226"/>
                          <a:pt x="291" y="226"/>
                          <a:pt x="291" y="226"/>
                        </a:cubicBezTo>
                        <a:cubicBezTo>
                          <a:pt x="288" y="224"/>
                          <a:pt x="285" y="222"/>
                          <a:pt x="282" y="222"/>
                        </a:cubicBezTo>
                        <a:cubicBezTo>
                          <a:pt x="274" y="222"/>
                          <a:pt x="272" y="231"/>
                          <a:pt x="265" y="231"/>
                        </a:cubicBezTo>
                        <a:cubicBezTo>
                          <a:pt x="261" y="231"/>
                          <a:pt x="258" y="228"/>
                          <a:pt x="256" y="227"/>
                        </a:cubicBezTo>
                        <a:cubicBezTo>
                          <a:pt x="252" y="225"/>
                          <a:pt x="249" y="226"/>
                          <a:pt x="246" y="226"/>
                        </a:cubicBezTo>
                        <a:cubicBezTo>
                          <a:pt x="241" y="226"/>
                          <a:pt x="226" y="216"/>
                          <a:pt x="221" y="214"/>
                        </a:cubicBezTo>
                        <a:cubicBezTo>
                          <a:pt x="216" y="211"/>
                          <a:pt x="213" y="214"/>
                          <a:pt x="208" y="213"/>
                        </a:cubicBezTo>
                        <a:cubicBezTo>
                          <a:pt x="202" y="211"/>
                          <a:pt x="201" y="206"/>
                          <a:pt x="195" y="203"/>
                        </a:cubicBezTo>
                        <a:cubicBezTo>
                          <a:pt x="189" y="200"/>
                          <a:pt x="186" y="201"/>
                          <a:pt x="180" y="198"/>
                        </a:cubicBezTo>
                        <a:cubicBezTo>
                          <a:pt x="177" y="197"/>
                          <a:pt x="177" y="196"/>
                          <a:pt x="175" y="195"/>
                        </a:cubicBezTo>
                        <a:cubicBezTo>
                          <a:pt x="170" y="190"/>
                          <a:pt x="156" y="187"/>
                          <a:pt x="155" y="181"/>
                        </a:cubicBezTo>
                        <a:cubicBezTo>
                          <a:pt x="151" y="181"/>
                          <a:pt x="148" y="176"/>
                          <a:pt x="148" y="172"/>
                        </a:cubicBezTo>
                        <a:cubicBezTo>
                          <a:pt x="148" y="167"/>
                          <a:pt x="153" y="165"/>
                          <a:pt x="153" y="160"/>
                        </a:cubicBezTo>
                        <a:cubicBezTo>
                          <a:pt x="153" y="154"/>
                          <a:pt x="149" y="153"/>
                          <a:pt x="148" y="150"/>
                        </a:cubicBezTo>
                        <a:cubicBezTo>
                          <a:pt x="143" y="134"/>
                          <a:pt x="128" y="121"/>
                          <a:pt x="118" y="111"/>
                        </a:cubicBezTo>
                        <a:cubicBezTo>
                          <a:pt x="114" y="107"/>
                          <a:pt x="107" y="105"/>
                          <a:pt x="102" y="101"/>
                        </a:cubicBezTo>
                        <a:cubicBezTo>
                          <a:pt x="99" y="97"/>
                          <a:pt x="102" y="93"/>
                          <a:pt x="100" y="88"/>
                        </a:cubicBezTo>
                        <a:cubicBezTo>
                          <a:pt x="96" y="80"/>
                          <a:pt x="82" y="79"/>
                          <a:pt x="82" y="68"/>
                        </a:cubicBezTo>
                        <a:cubicBezTo>
                          <a:pt x="78" y="68"/>
                          <a:pt x="79" y="67"/>
                          <a:pt x="77" y="68"/>
                        </a:cubicBezTo>
                        <a:cubicBezTo>
                          <a:pt x="72" y="63"/>
                          <a:pt x="67" y="58"/>
                          <a:pt x="62" y="53"/>
                        </a:cubicBezTo>
                        <a:cubicBezTo>
                          <a:pt x="58" y="49"/>
                          <a:pt x="60" y="42"/>
                          <a:pt x="56" y="38"/>
                        </a:cubicBezTo>
                        <a:cubicBezTo>
                          <a:pt x="52" y="34"/>
                          <a:pt x="53" y="24"/>
                          <a:pt x="49" y="22"/>
                        </a:cubicBezTo>
                        <a:cubicBezTo>
                          <a:pt x="42" y="19"/>
                          <a:pt x="35" y="19"/>
                          <a:pt x="29" y="13"/>
                        </a:cubicBezTo>
                        <a:cubicBezTo>
                          <a:pt x="27" y="15"/>
                          <a:pt x="28" y="18"/>
                          <a:pt x="28" y="19"/>
                        </a:cubicBezTo>
                        <a:cubicBezTo>
                          <a:pt x="28" y="28"/>
                          <a:pt x="32" y="34"/>
                          <a:pt x="36" y="41"/>
                        </a:cubicBezTo>
                        <a:cubicBezTo>
                          <a:pt x="39" y="48"/>
                          <a:pt x="45" y="48"/>
                          <a:pt x="49" y="53"/>
                        </a:cubicBezTo>
                        <a:cubicBezTo>
                          <a:pt x="55" y="59"/>
                          <a:pt x="56" y="63"/>
                          <a:pt x="58" y="71"/>
                        </a:cubicBezTo>
                        <a:cubicBezTo>
                          <a:pt x="61" y="81"/>
                          <a:pt x="70" y="86"/>
                          <a:pt x="73" y="95"/>
                        </a:cubicBezTo>
                        <a:cubicBezTo>
                          <a:pt x="77" y="106"/>
                          <a:pt x="80" y="117"/>
                          <a:pt x="87" y="122"/>
                        </a:cubicBezTo>
                        <a:cubicBezTo>
                          <a:pt x="91" y="119"/>
                          <a:pt x="96" y="126"/>
                          <a:pt x="96" y="130"/>
                        </a:cubicBezTo>
                        <a:cubicBezTo>
                          <a:pt x="96" y="132"/>
                          <a:pt x="95" y="136"/>
                          <a:pt x="93" y="136"/>
                        </a:cubicBezTo>
                        <a:cubicBezTo>
                          <a:pt x="92" y="136"/>
                          <a:pt x="86" y="129"/>
                          <a:pt x="86" y="127"/>
                        </a:cubicBezTo>
                        <a:cubicBezTo>
                          <a:pt x="78" y="127"/>
                          <a:pt x="74" y="117"/>
                          <a:pt x="69" y="113"/>
                        </a:cubicBezTo>
                        <a:cubicBezTo>
                          <a:pt x="66" y="112"/>
                          <a:pt x="66" y="112"/>
                          <a:pt x="65" y="109"/>
                        </a:cubicBezTo>
                        <a:cubicBezTo>
                          <a:pt x="65" y="98"/>
                          <a:pt x="65" y="98"/>
                          <a:pt x="65" y="98"/>
                        </a:cubicBezTo>
                        <a:cubicBezTo>
                          <a:pt x="60" y="93"/>
                          <a:pt x="56" y="88"/>
                          <a:pt x="52" y="84"/>
                        </a:cubicBezTo>
                        <a:cubicBezTo>
                          <a:pt x="46" y="78"/>
                          <a:pt x="36" y="79"/>
                          <a:pt x="31" y="72"/>
                        </a:cubicBezTo>
                        <a:cubicBezTo>
                          <a:pt x="34" y="72"/>
                          <a:pt x="44" y="74"/>
                          <a:pt x="40" y="69"/>
                        </a:cubicBezTo>
                        <a:cubicBezTo>
                          <a:pt x="34" y="59"/>
                          <a:pt x="26" y="50"/>
                          <a:pt x="19" y="45"/>
                        </a:cubicBezTo>
                        <a:cubicBezTo>
                          <a:pt x="14" y="41"/>
                          <a:pt x="14" y="29"/>
                          <a:pt x="11" y="24"/>
                        </a:cubicBezTo>
                        <a:cubicBezTo>
                          <a:pt x="7" y="16"/>
                          <a:pt x="3" y="13"/>
                          <a:pt x="0" y="3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76" y="16"/>
                          <a:pt x="76" y="16"/>
                          <a:pt x="76" y="16"/>
                        </a:cubicBezTo>
                        <a:cubicBezTo>
                          <a:pt x="113" y="16"/>
                          <a:pt x="113" y="16"/>
                          <a:pt x="113" y="16"/>
                        </a:cubicBezTo>
                        <a:cubicBezTo>
                          <a:pt x="113" y="10"/>
                          <a:pt x="113" y="10"/>
                          <a:pt x="113" y="10"/>
                        </a:cubicBezTo>
                        <a:cubicBezTo>
                          <a:pt x="121" y="10"/>
                          <a:pt x="121" y="10"/>
                          <a:pt x="121" y="10"/>
                        </a:cubicBezTo>
                        <a:cubicBezTo>
                          <a:pt x="136" y="14"/>
                          <a:pt x="145" y="16"/>
                          <a:pt x="152" y="29"/>
                        </a:cubicBezTo>
                        <a:cubicBezTo>
                          <a:pt x="156" y="35"/>
                          <a:pt x="163" y="50"/>
                          <a:pt x="172" y="50"/>
                        </a:cubicBezTo>
                        <a:cubicBezTo>
                          <a:pt x="181" y="50"/>
                          <a:pt x="178" y="38"/>
                          <a:pt x="188" y="38"/>
                        </a:cubicBezTo>
                        <a:cubicBezTo>
                          <a:pt x="214" y="38"/>
                          <a:pt x="213" y="70"/>
                          <a:pt x="227" y="84"/>
                        </a:cubicBezTo>
                        <a:cubicBezTo>
                          <a:pt x="231" y="87"/>
                          <a:pt x="242" y="90"/>
                          <a:pt x="249" y="90"/>
                        </a:cubicBezTo>
                        <a:cubicBezTo>
                          <a:pt x="249" y="89"/>
                          <a:pt x="247" y="87"/>
                          <a:pt x="247" y="86"/>
                        </a:cubicBezTo>
                        <a:cubicBezTo>
                          <a:pt x="247" y="86"/>
                          <a:pt x="247" y="86"/>
                          <a:pt x="247" y="86"/>
                        </a:cubicBezTo>
                        <a:lnTo>
                          <a:pt x="248" y="91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21" name="Freeform 93">
                    <a:extLst>
                      <a:ext uri="{FF2B5EF4-FFF2-40B4-BE49-F238E27FC236}">
                        <a16:creationId xmlns:a16="http://schemas.microsoft.com/office/drawing/2014/main" id="{3FD2957F-788F-CB68-AF15-1C526B4221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16250" y="1895475"/>
                    <a:ext cx="20638" cy="952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7"/>
                      </a:cxn>
                      <a:cxn ang="0">
                        <a:pos x="12" y="7"/>
                      </a:cxn>
                      <a:cxn ang="0">
                        <a:pos x="0" y="3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5" h="8">
                        <a:moveTo>
                          <a:pt x="0" y="0"/>
                        </a:moveTo>
                        <a:cubicBezTo>
                          <a:pt x="7" y="0"/>
                          <a:pt x="15" y="1"/>
                          <a:pt x="15" y="7"/>
                        </a:cubicBezTo>
                        <a:cubicBezTo>
                          <a:pt x="15" y="8"/>
                          <a:pt x="13" y="7"/>
                          <a:pt x="12" y="7"/>
                        </a:cubicBezTo>
                        <a:cubicBezTo>
                          <a:pt x="8" y="7"/>
                          <a:pt x="2" y="5"/>
                          <a:pt x="0" y="3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22" name="Freeform 94">
                    <a:extLst>
                      <a:ext uri="{FF2B5EF4-FFF2-40B4-BE49-F238E27FC236}">
                        <a16:creationId xmlns:a16="http://schemas.microsoft.com/office/drawing/2014/main" id="{A0EAFE4D-F741-E6E9-01DD-ECBDF9CD7F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39963" y="1951038"/>
                    <a:ext cx="79375" cy="50800"/>
                  </a:xfrm>
                  <a:custGeom>
                    <a:avLst/>
                    <a:gdLst/>
                    <a:ahLst/>
                    <a:cxnLst>
                      <a:cxn ang="0">
                        <a:pos x="0" y="2"/>
                      </a:cxn>
                      <a:cxn ang="0">
                        <a:pos x="6" y="0"/>
                      </a:cxn>
                      <a:cxn ang="0">
                        <a:pos x="18" y="6"/>
                      </a:cxn>
                      <a:cxn ang="0">
                        <a:pos x="59" y="34"/>
                      </a:cxn>
                      <a:cxn ang="0">
                        <a:pos x="59" y="38"/>
                      </a:cxn>
                      <a:cxn ang="0">
                        <a:pos x="55" y="38"/>
                      </a:cxn>
                      <a:cxn ang="0">
                        <a:pos x="22" y="22"/>
                      </a:cxn>
                      <a:cxn ang="0">
                        <a:pos x="27" y="17"/>
                      </a:cxn>
                      <a:cxn ang="0">
                        <a:pos x="4" y="8"/>
                      </a:cxn>
                      <a:cxn ang="0">
                        <a:pos x="8" y="4"/>
                      </a:cxn>
                      <a:cxn ang="0">
                        <a:pos x="2" y="2"/>
                      </a:cxn>
                      <a:cxn ang="0">
                        <a:pos x="0" y="2"/>
                      </a:cxn>
                    </a:cxnLst>
                    <a:rect l="0" t="0" r="r" b="b"/>
                    <a:pathLst>
                      <a:path w="59" h="38">
                        <a:moveTo>
                          <a:pt x="0" y="2"/>
                        </a:moveTo>
                        <a:cubicBezTo>
                          <a:pt x="2" y="1"/>
                          <a:pt x="4" y="0"/>
                          <a:pt x="6" y="0"/>
                        </a:cubicBezTo>
                        <a:cubicBezTo>
                          <a:pt x="11" y="0"/>
                          <a:pt x="15" y="5"/>
                          <a:pt x="18" y="6"/>
                        </a:cubicBezTo>
                        <a:cubicBezTo>
                          <a:pt x="37" y="12"/>
                          <a:pt x="48" y="23"/>
                          <a:pt x="59" y="34"/>
                        </a:cubicBezTo>
                        <a:cubicBezTo>
                          <a:pt x="59" y="38"/>
                          <a:pt x="59" y="38"/>
                          <a:pt x="59" y="38"/>
                        </a:cubicBezTo>
                        <a:cubicBezTo>
                          <a:pt x="58" y="38"/>
                          <a:pt x="56" y="38"/>
                          <a:pt x="55" y="38"/>
                        </a:cubicBezTo>
                        <a:cubicBezTo>
                          <a:pt x="45" y="38"/>
                          <a:pt x="29" y="26"/>
                          <a:pt x="22" y="22"/>
                        </a:cubicBezTo>
                        <a:cubicBezTo>
                          <a:pt x="23" y="19"/>
                          <a:pt x="25" y="19"/>
                          <a:pt x="27" y="17"/>
                        </a:cubicBezTo>
                        <a:cubicBezTo>
                          <a:pt x="18" y="17"/>
                          <a:pt x="6" y="13"/>
                          <a:pt x="4" y="8"/>
                        </a:cubicBezTo>
                        <a:cubicBezTo>
                          <a:pt x="6" y="7"/>
                          <a:pt x="8" y="5"/>
                          <a:pt x="8" y="4"/>
                        </a:cubicBezTo>
                        <a:cubicBezTo>
                          <a:pt x="6" y="3"/>
                          <a:pt x="2" y="2"/>
                          <a:pt x="2" y="2"/>
                        </a:cubicBez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23" name="Freeform 95">
                    <a:extLst>
                      <a:ext uri="{FF2B5EF4-FFF2-40B4-BE49-F238E27FC236}">
                        <a16:creationId xmlns:a16="http://schemas.microsoft.com/office/drawing/2014/main" id="{E0F5A64B-F1C2-FF38-AE1B-363B967BEF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62175" y="1876425"/>
                    <a:ext cx="28575" cy="39688"/>
                  </a:xfrm>
                  <a:custGeom>
                    <a:avLst/>
                    <a:gdLst/>
                    <a:ahLst/>
                    <a:cxnLst>
                      <a:cxn ang="0">
                        <a:pos x="5" y="12"/>
                      </a:cxn>
                      <a:cxn ang="0">
                        <a:pos x="0" y="4"/>
                      </a:cxn>
                      <a:cxn ang="0">
                        <a:pos x="0" y="0"/>
                      </a:cxn>
                      <a:cxn ang="0">
                        <a:pos x="10" y="3"/>
                      </a:cxn>
                      <a:cxn ang="0">
                        <a:pos x="7" y="8"/>
                      </a:cxn>
                      <a:cxn ang="0">
                        <a:pos x="13" y="3"/>
                      </a:cxn>
                      <a:cxn ang="0">
                        <a:pos x="13" y="12"/>
                      </a:cxn>
                      <a:cxn ang="0">
                        <a:pos x="15" y="18"/>
                      </a:cxn>
                      <a:cxn ang="0">
                        <a:pos x="13" y="22"/>
                      </a:cxn>
                      <a:cxn ang="0">
                        <a:pos x="17" y="30"/>
                      </a:cxn>
                      <a:cxn ang="0">
                        <a:pos x="10" y="22"/>
                      </a:cxn>
                      <a:cxn ang="0">
                        <a:pos x="12" y="17"/>
                      </a:cxn>
                      <a:cxn ang="0">
                        <a:pos x="5" y="12"/>
                      </a:cxn>
                    </a:cxnLst>
                    <a:rect l="0" t="0" r="r" b="b"/>
                    <a:pathLst>
                      <a:path w="21" h="30">
                        <a:moveTo>
                          <a:pt x="5" y="12"/>
                        </a:moveTo>
                        <a:cubicBezTo>
                          <a:pt x="3" y="12"/>
                          <a:pt x="2" y="6"/>
                          <a:pt x="0" y="4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4" y="0"/>
                          <a:pt x="6" y="3"/>
                          <a:pt x="10" y="3"/>
                        </a:cubicBezTo>
                        <a:cubicBezTo>
                          <a:pt x="10" y="4"/>
                          <a:pt x="5" y="8"/>
                          <a:pt x="7" y="8"/>
                        </a:cubicBezTo>
                        <a:cubicBezTo>
                          <a:pt x="10" y="8"/>
                          <a:pt x="12" y="5"/>
                          <a:pt x="13" y="3"/>
                        </a:cubicBezTo>
                        <a:cubicBezTo>
                          <a:pt x="14" y="5"/>
                          <a:pt x="13" y="8"/>
                          <a:pt x="13" y="12"/>
                        </a:cubicBezTo>
                        <a:cubicBezTo>
                          <a:pt x="13" y="15"/>
                          <a:pt x="15" y="15"/>
                          <a:pt x="15" y="18"/>
                        </a:cubicBezTo>
                        <a:cubicBezTo>
                          <a:pt x="15" y="19"/>
                          <a:pt x="13" y="20"/>
                          <a:pt x="13" y="22"/>
                        </a:cubicBezTo>
                        <a:cubicBezTo>
                          <a:pt x="13" y="24"/>
                          <a:pt x="21" y="30"/>
                          <a:pt x="17" y="30"/>
                        </a:cubicBezTo>
                        <a:cubicBezTo>
                          <a:pt x="13" y="30"/>
                          <a:pt x="10" y="26"/>
                          <a:pt x="10" y="22"/>
                        </a:cubicBezTo>
                        <a:cubicBezTo>
                          <a:pt x="10" y="19"/>
                          <a:pt x="12" y="18"/>
                          <a:pt x="12" y="17"/>
                        </a:cubicBezTo>
                        <a:cubicBezTo>
                          <a:pt x="9" y="16"/>
                          <a:pt x="8" y="12"/>
                          <a:pt x="5" y="1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24" name="Freeform 96">
                    <a:extLst>
                      <a:ext uri="{FF2B5EF4-FFF2-40B4-BE49-F238E27FC236}">
                        <a16:creationId xmlns:a16="http://schemas.microsoft.com/office/drawing/2014/main" id="{54771E0C-442F-C320-EFA4-3D2069C8BA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03400" y="1787525"/>
                    <a:ext cx="34925" cy="23813"/>
                  </a:xfrm>
                  <a:custGeom>
                    <a:avLst/>
                    <a:gdLst/>
                    <a:ahLst/>
                    <a:cxnLst>
                      <a:cxn ang="0">
                        <a:pos x="21" y="0"/>
                      </a:cxn>
                      <a:cxn ang="0">
                        <a:pos x="27" y="0"/>
                      </a:cxn>
                      <a:cxn ang="0">
                        <a:pos x="27" y="6"/>
                      </a:cxn>
                      <a:cxn ang="0">
                        <a:pos x="10" y="18"/>
                      </a:cxn>
                      <a:cxn ang="0">
                        <a:pos x="0" y="12"/>
                      </a:cxn>
                      <a:cxn ang="0">
                        <a:pos x="0" y="7"/>
                      </a:cxn>
                      <a:cxn ang="0">
                        <a:pos x="21" y="0"/>
                      </a:cxn>
                    </a:cxnLst>
                    <a:rect l="0" t="0" r="r" b="b"/>
                    <a:pathLst>
                      <a:path w="27" h="18">
                        <a:moveTo>
                          <a:pt x="21" y="0"/>
                        </a:moveTo>
                        <a:cubicBezTo>
                          <a:pt x="25" y="0"/>
                          <a:pt x="25" y="0"/>
                          <a:pt x="27" y="0"/>
                        </a:cubicBezTo>
                        <a:cubicBezTo>
                          <a:pt x="27" y="6"/>
                          <a:pt x="27" y="6"/>
                          <a:pt x="27" y="6"/>
                        </a:cubicBezTo>
                        <a:cubicBezTo>
                          <a:pt x="19" y="10"/>
                          <a:pt x="16" y="13"/>
                          <a:pt x="10" y="18"/>
                        </a:cubicBezTo>
                        <a:cubicBezTo>
                          <a:pt x="6" y="15"/>
                          <a:pt x="3" y="15"/>
                          <a:pt x="0" y="12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8" y="5"/>
                          <a:pt x="14" y="0"/>
                          <a:pt x="21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25" name="Freeform 97">
                    <a:extLst>
                      <a:ext uri="{FF2B5EF4-FFF2-40B4-BE49-F238E27FC236}">
                        <a16:creationId xmlns:a16="http://schemas.microsoft.com/office/drawing/2014/main" id="{1EEEC894-DC3F-4371-DA37-105BFC5497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11525" y="1963738"/>
                    <a:ext cx="42863" cy="22225"/>
                  </a:xfrm>
                  <a:custGeom>
                    <a:avLst/>
                    <a:gdLst/>
                    <a:ahLst/>
                    <a:cxnLst>
                      <a:cxn ang="0">
                        <a:pos x="26" y="17"/>
                      </a:cxn>
                      <a:cxn ang="0">
                        <a:pos x="32" y="14"/>
                      </a:cxn>
                      <a:cxn ang="0">
                        <a:pos x="0" y="3"/>
                      </a:cxn>
                      <a:cxn ang="0">
                        <a:pos x="26" y="17"/>
                      </a:cxn>
                    </a:cxnLst>
                    <a:rect l="0" t="0" r="r" b="b"/>
                    <a:pathLst>
                      <a:path w="32" h="17">
                        <a:moveTo>
                          <a:pt x="26" y="17"/>
                        </a:moveTo>
                        <a:cubicBezTo>
                          <a:pt x="29" y="17"/>
                          <a:pt x="30" y="16"/>
                          <a:pt x="32" y="14"/>
                        </a:cubicBezTo>
                        <a:cubicBezTo>
                          <a:pt x="22" y="9"/>
                          <a:pt x="14" y="0"/>
                          <a:pt x="0" y="3"/>
                        </a:cubicBezTo>
                        <a:cubicBezTo>
                          <a:pt x="6" y="7"/>
                          <a:pt x="18" y="17"/>
                          <a:pt x="26" y="17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26" name="Freeform 98">
                    <a:extLst>
                      <a:ext uri="{FF2B5EF4-FFF2-40B4-BE49-F238E27FC236}">
                        <a16:creationId xmlns:a16="http://schemas.microsoft.com/office/drawing/2014/main" id="{E3A52783-6E57-370A-30CA-5C01ACB95E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14700" y="2030413"/>
                    <a:ext cx="31750" cy="20638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11" y="7"/>
                      </a:cxn>
                      <a:cxn ang="0">
                        <a:pos x="24" y="7"/>
                      </a:cxn>
                      <a:cxn ang="0">
                        <a:pos x="24" y="10"/>
                      </a:cxn>
                      <a:cxn ang="0">
                        <a:pos x="19" y="15"/>
                      </a:cxn>
                      <a:cxn ang="0">
                        <a:pos x="0" y="3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24" h="15">
                        <a:moveTo>
                          <a:pt x="1" y="0"/>
                        </a:moveTo>
                        <a:cubicBezTo>
                          <a:pt x="4" y="4"/>
                          <a:pt x="7" y="6"/>
                          <a:pt x="11" y="7"/>
                        </a:cubicBezTo>
                        <a:cubicBezTo>
                          <a:pt x="24" y="7"/>
                          <a:pt x="24" y="7"/>
                          <a:pt x="24" y="7"/>
                        </a:cubicBezTo>
                        <a:cubicBezTo>
                          <a:pt x="24" y="8"/>
                          <a:pt x="24" y="9"/>
                          <a:pt x="24" y="10"/>
                        </a:cubicBezTo>
                        <a:cubicBezTo>
                          <a:pt x="24" y="12"/>
                          <a:pt x="20" y="15"/>
                          <a:pt x="19" y="15"/>
                        </a:cubicBezTo>
                        <a:cubicBezTo>
                          <a:pt x="16" y="15"/>
                          <a:pt x="0" y="6"/>
                          <a:pt x="0" y="3"/>
                        </a:cubicBezTo>
                        <a:cubicBezTo>
                          <a:pt x="0" y="2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27" name="Freeform 99">
                    <a:extLst>
                      <a:ext uri="{FF2B5EF4-FFF2-40B4-BE49-F238E27FC236}">
                        <a16:creationId xmlns:a16="http://schemas.microsoft.com/office/drawing/2014/main" id="{65365CCA-1993-11C3-506D-C0E3FDA059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2325" y="2030413"/>
                    <a:ext cx="22225" cy="26988"/>
                  </a:xfrm>
                  <a:custGeom>
                    <a:avLst/>
                    <a:gdLst/>
                    <a:ahLst/>
                    <a:cxnLst>
                      <a:cxn ang="0">
                        <a:pos x="17" y="12"/>
                      </a:cxn>
                      <a:cxn ang="0">
                        <a:pos x="17" y="15"/>
                      </a:cxn>
                      <a:cxn ang="0">
                        <a:pos x="7" y="20"/>
                      </a:cxn>
                      <a:cxn ang="0">
                        <a:pos x="0" y="15"/>
                      </a:cxn>
                      <a:cxn ang="0">
                        <a:pos x="10" y="0"/>
                      </a:cxn>
                      <a:cxn ang="0">
                        <a:pos x="14" y="5"/>
                      </a:cxn>
                      <a:cxn ang="0">
                        <a:pos x="17" y="12"/>
                      </a:cxn>
                    </a:cxnLst>
                    <a:rect l="0" t="0" r="r" b="b"/>
                    <a:pathLst>
                      <a:path w="17" h="20">
                        <a:moveTo>
                          <a:pt x="17" y="12"/>
                        </a:moveTo>
                        <a:cubicBezTo>
                          <a:pt x="17" y="12"/>
                          <a:pt x="17" y="14"/>
                          <a:pt x="17" y="15"/>
                        </a:cubicBezTo>
                        <a:cubicBezTo>
                          <a:pt x="17" y="18"/>
                          <a:pt x="12" y="20"/>
                          <a:pt x="7" y="20"/>
                        </a:cubicBezTo>
                        <a:cubicBezTo>
                          <a:pt x="3" y="20"/>
                          <a:pt x="0" y="18"/>
                          <a:pt x="0" y="15"/>
                        </a:cubicBezTo>
                        <a:cubicBezTo>
                          <a:pt x="0" y="13"/>
                          <a:pt x="6" y="2"/>
                          <a:pt x="10" y="0"/>
                        </a:cubicBezTo>
                        <a:cubicBezTo>
                          <a:pt x="11" y="2"/>
                          <a:pt x="14" y="3"/>
                          <a:pt x="14" y="5"/>
                        </a:cubicBezTo>
                        <a:cubicBezTo>
                          <a:pt x="14" y="9"/>
                          <a:pt x="7" y="12"/>
                          <a:pt x="17" y="1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428" name="Freeform 100">
                    <a:extLst>
                      <a:ext uri="{FF2B5EF4-FFF2-40B4-BE49-F238E27FC236}">
                        <a16:creationId xmlns:a16="http://schemas.microsoft.com/office/drawing/2014/main" id="{EB20E39A-1C56-70D0-09FA-1586FC01F7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93850" y="1724025"/>
                    <a:ext cx="26988" cy="12700"/>
                  </a:xfrm>
                  <a:custGeom>
                    <a:avLst/>
                    <a:gdLst/>
                    <a:ahLst/>
                    <a:cxnLst>
                      <a:cxn ang="0">
                        <a:pos x="6" y="4"/>
                      </a:cxn>
                      <a:cxn ang="0">
                        <a:pos x="13" y="1"/>
                      </a:cxn>
                      <a:cxn ang="0">
                        <a:pos x="20" y="9"/>
                      </a:cxn>
                      <a:cxn ang="0">
                        <a:pos x="5" y="9"/>
                      </a:cxn>
                      <a:cxn ang="0">
                        <a:pos x="0" y="4"/>
                      </a:cxn>
                      <a:cxn ang="0">
                        <a:pos x="6" y="4"/>
                      </a:cxn>
                    </a:cxnLst>
                    <a:rect l="0" t="0" r="r" b="b"/>
                    <a:pathLst>
                      <a:path w="20" h="9">
                        <a:moveTo>
                          <a:pt x="6" y="4"/>
                        </a:moveTo>
                        <a:cubicBezTo>
                          <a:pt x="8" y="0"/>
                          <a:pt x="10" y="1"/>
                          <a:pt x="13" y="1"/>
                        </a:cubicBezTo>
                        <a:cubicBezTo>
                          <a:pt x="18" y="1"/>
                          <a:pt x="19" y="4"/>
                          <a:pt x="20" y="9"/>
                        </a:cubicBezTo>
                        <a:cubicBezTo>
                          <a:pt x="5" y="9"/>
                          <a:pt x="5" y="9"/>
                          <a:pt x="5" y="9"/>
                        </a:cubicBezTo>
                        <a:cubicBezTo>
                          <a:pt x="3" y="7"/>
                          <a:pt x="1" y="6"/>
                          <a:pt x="0" y="4"/>
                        </a:cubicBezTo>
                        <a:lnTo>
                          <a:pt x="6" y="4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</p:grpSp>
            <p:grpSp>
              <p:nvGrpSpPr>
                <p:cNvPr id="263" name="Group 345">
                  <a:extLst>
                    <a:ext uri="{FF2B5EF4-FFF2-40B4-BE49-F238E27FC236}">
                      <a16:creationId xmlns:a16="http://schemas.microsoft.com/office/drawing/2014/main" id="{088C1809-C558-5714-2205-C58E0C307CE1}"/>
                    </a:ext>
                  </a:extLst>
                </p:cNvPr>
                <p:cNvGrpSpPr/>
                <p:nvPr/>
              </p:nvGrpSpPr>
              <p:grpSpPr>
                <a:xfrm>
                  <a:off x="3103551" y="1256797"/>
                  <a:ext cx="669405" cy="1125467"/>
                  <a:chOff x="4219575" y="1089025"/>
                  <a:chExt cx="687388" cy="1155701"/>
                </a:xfrm>
                <a:grpFill/>
              </p:grpSpPr>
              <p:sp>
                <p:nvSpPr>
                  <p:cNvPr id="351" name="Freeform 36">
                    <a:extLst>
                      <a:ext uri="{FF2B5EF4-FFF2-40B4-BE49-F238E27FC236}">
                        <a16:creationId xmlns:a16="http://schemas.microsoft.com/office/drawing/2014/main" id="{9BA1331D-A6B9-DDE4-18A5-52534AAA62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68825" y="1816100"/>
                    <a:ext cx="26988" cy="39688"/>
                  </a:xfrm>
                  <a:custGeom>
                    <a:avLst/>
                    <a:gdLst/>
                    <a:ahLst/>
                    <a:cxnLst>
                      <a:cxn ang="0">
                        <a:pos x="3" y="27"/>
                      </a:cxn>
                      <a:cxn ang="0">
                        <a:pos x="9" y="21"/>
                      </a:cxn>
                      <a:cxn ang="0">
                        <a:pos x="0" y="14"/>
                      </a:cxn>
                      <a:cxn ang="0">
                        <a:pos x="9" y="0"/>
                      </a:cxn>
                      <a:cxn ang="0">
                        <a:pos x="20" y="12"/>
                      </a:cxn>
                      <a:cxn ang="0">
                        <a:pos x="6" y="30"/>
                      </a:cxn>
                      <a:cxn ang="0">
                        <a:pos x="0" y="27"/>
                      </a:cxn>
                      <a:cxn ang="0">
                        <a:pos x="2" y="25"/>
                      </a:cxn>
                      <a:cxn ang="0">
                        <a:pos x="3" y="27"/>
                      </a:cxn>
                    </a:cxnLst>
                    <a:rect l="0" t="0" r="r" b="b"/>
                    <a:pathLst>
                      <a:path w="20" h="30">
                        <a:moveTo>
                          <a:pt x="3" y="27"/>
                        </a:moveTo>
                        <a:cubicBezTo>
                          <a:pt x="6" y="26"/>
                          <a:pt x="9" y="23"/>
                          <a:pt x="9" y="21"/>
                        </a:cubicBezTo>
                        <a:cubicBezTo>
                          <a:pt x="5" y="20"/>
                          <a:pt x="0" y="16"/>
                          <a:pt x="0" y="14"/>
                        </a:cubicBezTo>
                        <a:cubicBezTo>
                          <a:pt x="0" y="12"/>
                          <a:pt x="5" y="0"/>
                          <a:pt x="9" y="0"/>
                        </a:cubicBezTo>
                        <a:cubicBezTo>
                          <a:pt x="17" y="0"/>
                          <a:pt x="18" y="4"/>
                          <a:pt x="20" y="12"/>
                        </a:cubicBezTo>
                        <a:cubicBezTo>
                          <a:pt x="12" y="14"/>
                          <a:pt x="16" y="30"/>
                          <a:pt x="6" y="30"/>
                        </a:cubicBezTo>
                        <a:cubicBezTo>
                          <a:pt x="3" y="30"/>
                          <a:pt x="1" y="27"/>
                          <a:pt x="0" y="27"/>
                        </a:cubicBezTo>
                        <a:cubicBezTo>
                          <a:pt x="1" y="26"/>
                          <a:pt x="2" y="25"/>
                          <a:pt x="2" y="25"/>
                        </a:cubicBezTo>
                        <a:lnTo>
                          <a:pt x="3" y="27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grpSp>
                <p:nvGrpSpPr>
                  <p:cNvPr id="352" name="Group 343">
                    <a:extLst>
                      <a:ext uri="{FF2B5EF4-FFF2-40B4-BE49-F238E27FC236}">
                        <a16:creationId xmlns:a16="http://schemas.microsoft.com/office/drawing/2014/main" id="{E435B0F9-6B3E-6F41-71E0-83268E27819D}"/>
                      </a:ext>
                    </a:extLst>
                  </p:cNvPr>
                  <p:cNvGrpSpPr/>
                  <p:nvPr/>
                </p:nvGrpSpPr>
                <p:grpSpPr>
                  <a:xfrm>
                    <a:off x="4219575" y="1089025"/>
                    <a:ext cx="687388" cy="1155701"/>
                    <a:chOff x="4219575" y="1089025"/>
                    <a:chExt cx="687388" cy="1155701"/>
                  </a:xfrm>
                  <a:grpFill/>
                </p:grpSpPr>
                <p:sp>
                  <p:nvSpPr>
                    <p:cNvPr id="353" name="Freeform 24">
                      <a:extLst>
                        <a:ext uri="{FF2B5EF4-FFF2-40B4-BE49-F238E27FC236}">
                          <a16:creationId xmlns:a16="http://schemas.microsoft.com/office/drawing/2014/main" id="{EE87B277-F33B-EE33-2FCE-392BD02D590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230688" y="1782763"/>
                      <a:ext cx="646113" cy="461963"/>
                    </a:xfrm>
                    <a:custGeom>
                      <a:avLst/>
                      <a:gdLst/>
                      <a:ahLst/>
                      <a:cxnLst>
                        <a:cxn ang="0">
                          <a:pos x="473" y="233"/>
                        </a:cxn>
                        <a:cxn ang="0">
                          <a:pos x="470" y="273"/>
                        </a:cxn>
                        <a:cxn ang="0">
                          <a:pos x="427" y="274"/>
                        </a:cxn>
                        <a:cxn ang="0">
                          <a:pos x="401" y="283"/>
                        </a:cxn>
                        <a:cxn ang="0">
                          <a:pos x="403" y="303"/>
                        </a:cxn>
                        <a:cxn ang="0">
                          <a:pos x="413" y="322"/>
                        </a:cxn>
                        <a:cxn ang="0">
                          <a:pos x="401" y="319"/>
                        </a:cxn>
                        <a:cxn ang="0">
                          <a:pos x="397" y="336"/>
                        </a:cxn>
                        <a:cxn ang="0">
                          <a:pos x="382" y="315"/>
                        </a:cxn>
                        <a:cxn ang="0">
                          <a:pos x="358" y="278"/>
                        </a:cxn>
                        <a:cxn ang="0">
                          <a:pos x="329" y="238"/>
                        </a:cxn>
                        <a:cxn ang="0">
                          <a:pos x="289" y="213"/>
                        </a:cxn>
                        <a:cxn ang="0">
                          <a:pos x="270" y="212"/>
                        </a:cxn>
                        <a:cxn ang="0">
                          <a:pos x="289" y="244"/>
                        </a:cxn>
                        <a:cxn ang="0">
                          <a:pos x="315" y="264"/>
                        </a:cxn>
                        <a:cxn ang="0">
                          <a:pos x="330" y="283"/>
                        </a:cxn>
                        <a:cxn ang="0">
                          <a:pos x="323" y="305"/>
                        </a:cxn>
                        <a:cxn ang="0">
                          <a:pos x="316" y="303"/>
                        </a:cxn>
                        <a:cxn ang="0">
                          <a:pos x="291" y="273"/>
                        </a:cxn>
                        <a:cxn ang="0">
                          <a:pos x="229" y="223"/>
                        </a:cxn>
                        <a:cxn ang="0">
                          <a:pos x="168" y="237"/>
                        </a:cxn>
                        <a:cxn ang="0">
                          <a:pos x="135" y="272"/>
                        </a:cxn>
                        <a:cxn ang="0">
                          <a:pos x="101" y="326"/>
                        </a:cxn>
                        <a:cxn ang="0">
                          <a:pos x="72" y="338"/>
                        </a:cxn>
                        <a:cxn ang="0">
                          <a:pos x="10" y="334"/>
                        </a:cxn>
                        <a:cxn ang="0">
                          <a:pos x="0" y="306"/>
                        </a:cxn>
                        <a:cxn ang="0">
                          <a:pos x="4" y="246"/>
                        </a:cxn>
                        <a:cxn ang="0">
                          <a:pos x="48" y="235"/>
                        </a:cxn>
                        <a:cxn ang="0">
                          <a:pos x="89" y="240"/>
                        </a:cxn>
                        <a:cxn ang="0">
                          <a:pos x="105" y="206"/>
                        </a:cxn>
                        <a:cxn ang="0">
                          <a:pos x="103" y="193"/>
                        </a:cxn>
                        <a:cxn ang="0">
                          <a:pos x="60" y="163"/>
                        </a:cxn>
                        <a:cxn ang="0">
                          <a:pos x="88" y="157"/>
                        </a:cxn>
                        <a:cxn ang="0">
                          <a:pos x="96" y="143"/>
                        </a:cxn>
                        <a:cxn ang="0">
                          <a:pos x="114" y="145"/>
                        </a:cxn>
                        <a:cxn ang="0">
                          <a:pos x="147" y="118"/>
                        </a:cxn>
                        <a:cxn ang="0">
                          <a:pos x="176" y="89"/>
                        </a:cxn>
                        <a:cxn ang="0">
                          <a:pos x="208" y="73"/>
                        </a:cxn>
                        <a:cxn ang="0">
                          <a:pos x="225" y="54"/>
                        </a:cxn>
                        <a:cxn ang="0">
                          <a:pos x="245" y="5"/>
                        </a:cxn>
                        <a:cxn ang="0">
                          <a:pos x="251" y="25"/>
                        </a:cxn>
                        <a:cxn ang="0">
                          <a:pos x="240" y="54"/>
                        </a:cxn>
                        <a:cxn ang="0">
                          <a:pos x="254" y="66"/>
                        </a:cxn>
                        <a:cxn ang="0">
                          <a:pos x="289" y="68"/>
                        </a:cxn>
                        <a:cxn ang="0">
                          <a:pos x="333" y="50"/>
                        </a:cxn>
                        <a:cxn ang="0">
                          <a:pos x="378" y="55"/>
                        </a:cxn>
                        <a:cxn ang="0">
                          <a:pos x="408" y="95"/>
                        </a:cxn>
                        <a:cxn ang="0">
                          <a:pos x="399" y="153"/>
                        </a:cxn>
                        <a:cxn ang="0">
                          <a:pos x="470" y="180"/>
                        </a:cxn>
                        <a:cxn ang="0">
                          <a:pos x="474" y="204"/>
                        </a:cxn>
                        <a:cxn ang="0">
                          <a:pos x="476" y="216"/>
                        </a:cxn>
                      </a:cxnLst>
                      <a:rect l="0" t="0" r="r" b="b"/>
                      <a:pathLst>
                        <a:path w="485" h="347">
                          <a:moveTo>
                            <a:pt x="476" y="216"/>
                          </a:moveTo>
                          <a:cubicBezTo>
                            <a:pt x="474" y="223"/>
                            <a:pt x="475" y="219"/>
                            <a:pt x="473" y="222"/>
                          </a:cubicBezTo>
                          <a:cubicBezTo>
                            <a:pt x="473" y="233"/>
                            <a:pt x="473" y="233"/>
                            <a:pt x="473" y="233"/>
                          </a:cubicBezTo>
                          <a:cubicBezTo>
                            <a:pt x="469" y="238"/>
                            <a:pt x="461" y="246"/>
                            <a:pt x="461" y="253"/>
                          </a:cubicBezTo>
                          <a:cubicBezTo>
                            <a:pt x="461" y="261"/>
                            <a:pt x="473" y="268"/>
                            <a:pt x="476" y="272"/>
                          </a:cubicBezTo>
                          <a:cubicBezTo>
                            <a:pt x="474" y="273"/>
                            <a:pt x="472" y="273"/>
                            <a:pt x="470" y="273"/>
                          </a:cubicBezTo>
                          <a:cubicBezTo>
                            <a:pt x="466" y="275"/>
                            <a:pt x="463" y="273"/>
                            <a:pt x="459" y="275"/>
                          </a:cubicBezTo>
                          <a:cubicBezTo>
                            <a:pt x="453" y="277"/>
                            <a:pt x="452" y="283"/>
                            <a:pt x="446" y="283"/>
                          </a:cubicBezTo>
                          <a:cubicBezTo>
                            <a:pt x="439" y="283"/>
                            <a:pt x="435" y="274"/>
                            <a:pt x="427" y="274"/>
                          </a:cubicBezTo>
                          <a:cubicBezTo>
                            <a:pt x="420" y="274"/>
                            <a:pt x="419" y="278"/>
                            <a:pt x="413" y="280"/>
                          </a:cubicBezTo>
                          <a:cubicBezTo>
                            <a:pt x="414" y="284"/>
                            <a:pt x="414" y="286"/>
                            <a:pt x="413" y="290"/>
                          </a:cubicBezTo>
                          <a:cubicBezTo>
                            <a:pt x="406" y="290"/>
                            <a:pt x="405" y="283"/>
                            <a:pt x="401" y="283"/>
                          </a:cubicBezTo>
                          <a:cubicBezTo>
                            <a:pt x="399" y="283"/>
                            <a:pt x="397" y="286"/>
                            <a:pt x="397" y="288"/>
                          </a:cubicBezTo>
                          <a:cubicBezTo>
                            <a:pt x="405" y="298"/>
                            <a:pt x="405" y="298"/>
                            <a:pt x="405" y="298"/>
                          </a:cubicBezTo>
                          <a:cubicBezTo>
                            <a:pt x="405" y="300"/>
                            <a:pt x="403" y="302"/>
                            <a:pt x="403" y="303"/>
                          </a:cubicBezTo>
                          <a:cubicBezTo>
                            <a:pt x="403" y="304"/>
                            <a:pt x="415" y="315"/>
                            <a:pt x="419" y="315"/>
                          </a:cubicBezTo>
                          <a:cubicBezTo>
                            <a:pt x="419" y="317"/>
                            <a:pt x="420" y="318"/>
                            <a:pt x="420" y="319"/>
                          </a:cubicBezTo>
                          <a:cubicBezTo>
                            <a:pt x="418" y="321"/>
                            <a:pt x="414" y="319"/>
                            <a:pt x="413" y="322"/>
                          </a:cubicBezTo>
                          <a:cubicBezTo>
                            <a:pt x="412" y="322"/>
                            <a:pt x="412" y="322"/>
                            <a:pt x="412" y="322"/>
                          </a:cubicBezTo>
                          <a:cubicBezTo>
                            <a:pt x="407" y="321"/>
                            <a:pt x="403" y="317"/>
                            <a:pt x="401" y="315"/>
                          </a:cubicBezTo>
                          <a:cubicBezTo>
                            <a:pt x="401" y="319"/>
                            <a:pt x="401" y="319"/>
                            <a:pt x="401" y="319"/>
                          </a:cubicBezTo>
                          <a:cubicBezTo>
                            <a:pt x="402" y="321"/>
                            <a:pt x="403" y="323"/>
                            <a:pt x="403" y="326"/>
                          </a:cubicBezTo>
                          <a:cubicBezTo>
                            <a:pt x="403" y="329"/>
                            <a:pt x="399" y="334"/>
                            <a:pt x="403" y="336"/>
                          </a:cubicBezTo>
                          <a:cubicBezTo>
                            <a:pt x="401" y="336"/>
                            <a:pt x="397" y="336"/>
                            <a:pt x="397" y="336"/>
                          </a:cubicBezTo>
                          <a:cubicBezTo>
                            <a:pt x="390" y="336"/>
                            <a:pt x="384" y="329"/>
                            <a:pt x="384" y="322"/>
                          </a:cubicBezTo>
                          <a:cubicBezTo>
                            <a:pt x="384" y="319"/>
                            <a:pt x="388" y="317"/>
                            <a:pt x="390" y="315"/>
                          </a:cubicBezTo>
                          <a:cubicBezTo>
                            <a:pt x="387" y="315"/>
                            <a:pt x="385" y="315"/>
                            <a:pt x="382" y="315"/>
                          </a:cubicBezTo>
                          <a:cubicBezTo>
                            <a:pt x="380" y="315"/>
                            <a:pt x="379" y="311"/>
                            <a:pt x="379" y="310"/>
                          </a:cubicBezTo>
                          <a:cubicBezTo>
                            <a:pt x="378" y="304"/>
                            <a:pt x="374" y="300"/>
                            <a:pt x="370" y="296"/>
                          </a:cubicBezTo>
                          <a:cubicBezTo>
                            <a:pt x="365" y="291"/>
                            <a:pt x="358" y="287"/>
                            <a:pt x="358" y="278"/>
                          </a:cubicBezTo>
                          <a:cubicBezTo>
                            <a:pt x="358" y="272"/>
                            <a:pt x="358" y="270"/>
                            <a:pt x="358" y="266"/>
                          </a:cubicBezTo>
                          <a:cubicBezTo>
                            <a:pt x="358" y="260"/>
                            <a:pt x="348" y="251"/>
                            <a:pt x="342" y="248"/>
                          </a:cubicBezTo>
                          <a:cubicBezTo>
                            <a:pt x="336" y="245"/>
                            <a:pt x="329" y="244"/>
                            <a:pt x="329" y="238"/>
                          </a:cubicBezTo>
                          <a:cubicBezTo>
                            <a:pt x="326" y="238"/>
                            <a:pt x="325" y="238"/>
                            <a:pt x="323" y="238"/>
                          </a:cubicBezTo>
                          <a:cubicBezTo>
                            <a:pt x="313" y="238"/>
                            <a:pt x="302" y="223"/>
                            <a:pt x="302" y="213"/>
                          </a:cubicBezTo>
                          <a:cubicBezTo>
                            <a:pt x="297" y="213"/>
                            <a:pt x="293" y="213"/>
                            <a:pt x="289" y="213"/>
                          </a:cubicBezTo>
                          <a:cubicBezTo>
                            <a:pt x="283" y="213"/>
                            <a:pt x="285" y="204"/>
                            <a:pt x="283" y="201"/>
                          </a:cubicBezTo>
                          <a:cubicBezTo>
                            <a:pt x="278" y="204"/>
                            <a:pt x="268" y="204"/>
                            <a:pt x="268" y="209"/>
                          </a:cubicBezTo>
                          <a:cubicBezTo>
                            <a:pt x="268" y="210"/>
                            <a:pt x="270" y="212"/>
                            <a:pt x="270" y="212"/>
                          </a:cubicBezTo>
                          <a:cubicBezTo>
                            <a:pt x="270" y="214"/>
                            <a:pt x="269" y="217"/>
                            <a:pt x="269" y="220"/>
                          </a:cubicBezTo>
                          <a:cubicBezTo>
                            <a:pt x="269" y="226"/>
                            <a:pt x="273" y="229"/>
                            <a:pt x="278" y="231"/>
                          </a:cubicBezTo>
                          <a:cubicBezTo>
                            <a:pt x="285" y="233"/>
                            <a:pt x="288" y="240"/>
                            <a:pt x="289" y="244"/>
                          </a:cubicBezTo>
                          <a:cubicBezTo>
                            <a:pt x="291" y="250"/>
                            <a:pt x="294" y="257"/>
                            <a:pt x="298" y="259"/>
                          </a:cubicBezTo>
                          <a:cubicBezTo>
                            <a:pt x="304" y="262"/>
                            <a:pt x="309" y="260"/>
                            <a:pt x="315" y="260"/>
                          </a:cubicBezTo>
                          <a:cubicBezTo>
                            <a:pt x="315" y="261"/>
                            <a:pt x="315" y="263"/>
                            <a:pt x="315" y="264"/>
                          </a:cubicBezTo>
                          <a:cubicBezTo>
                            <a:pt x="313" y="269"/>
                            <a:pt x="323" y="271"/>
                            <a:pt x="326" y="272"/>
                          </a:cubicBezTo>
                          <a:cubicBezTo>
                            <a:pt x="335" y="277"/>
                            <a:pt x="345" y="280"/>
                            <a:pt x="344" y="290"/>
                          </a:cubicBezTo>
                          <a:cubicBezTo>
                            <a:pt x="340" y="289"/>
                            <a:pt x="337" y="283"/>
                            <a:pt x="330" y="283"/>
                          </a:cubicBezTo>
                          <a:cubicBezTo>
                            <a:pt x="325" y="283"/>
                            <a:pt x="320" y="286"/>
                            <a:pt x="320" y="290"/>
                          </a:cubicBezTo>
                          <a:cubicBezTo>
                            <a:pt x="320" y="296"/>
                            <a:pt x="328" y="297"/>
                            <a:pt x="328" y="303"/>
                          </a:cubicBezTo>
                          <a:cubicBezTo>
                            <a:pt x="328" y="305"/>
                            <a:pt x="323" y="305"/>
                            <a:pt x="323" y="305"/>
                          </a:cubicBezTo>
                          <a:cubicBezTo>
                            <a:pt x="319" y="309"/>
                            <a:pt x="319" y="318"/>
                            <a:pt x="313" y="318"/>
                          </a:cubicBezTo>
                          <a:cubicBezTo>
                            <a:pt x="310" y="318"/>
                            <a:pt x="308" y="317"/>
                            <a:pt x="308" y="315"/>
                          </a:cubicBezTo>
                          <a:cubicBezTo>
                            <a:pt x="314" y="315"/>
                            <a:pt x="316" y="309"/>
                            <a:pt x="316" y="303"/>
                          </a:cubicBezTo>
                          <a:cubicBezTo>
                            <a:pt x="316" y="297"/>
                            <a:pt x="312" y="295"/>
                            <a:pt x="311" y="291"/>
                          </a:cubicBezTo>
                          <a:cubicBezTo>
                            <a:pt x="310" y="291"/>
                            <a:pt x="300" y="281"/>
                            <a:pt x="299" y="278"/>
                          </a:cubicBezTo>
                          <a:cubicBezTo>
                            <a:pt x="297" y="278"/>
                            <a:pt x="291" y="276"/>
                            <a:pt x="291" y="273"/>
                          </a:cubicBezTo>
                          <a:cubicBezTo>
                            <a:pt x="277" y="270"/>
                            <a:pt x="274" y="266"/>
                            <a:pt x="266" y="259"/>
                          </a:cubicBezTo>
                          <a:cubicBezTo>
                            <a:pt x="263" y="256"/>
                            <a:pt x="257" y="254"/>
                            <a:pt x="256" y="251"/>
                          </a:cubicBezTo>
                          <a:cubicBezTo>
                            <a:pt x="248" y="241"/>
                            <a:pt x="245" y="223"/>
                            <a:pt x="229" y="223"/>
                          </a:cubicBezTo>
                          <a:cubicBezTo>
                            <a:pt x="221" y="223"/>
                            <a:pt x="220" y="228"/>
                            <a:pt x="216" y="230"/>
                          </a:cubicBezTo>
                          <a:cubicBezTo>
                            <a:pt x="208" y="234"/>
                            <a:pt x="202" y="242"/>
                            <a:pt x="192" y="242"/>
                          </a:cubicBezTo>
                          <a:cubicBezTo>
                            <a:pt x="183" y="242"/>
                            <a:pt x="177" y="237"/>
                            <a:pt x="168" y="237"/>
                          </a:cubicBezTo>
                          <a:cubicBezTo>
                            <a:pt x="161" y="237"/>
                            <a:pt x="154" y="242"/>
                            <a:pt x="154" y="248"/>
                          </a:cubicBezTo>
                          <a:cubicBezTo>
                            <a:pt x="157" y="258"/>
                            <a:pt x="157" y="258"/>
                            <a:pt x="157" y="258"/>
                          </a:cubicBezTo>
                          <a:cubicBezTo>
                            <a:pt x="154" y="267"/>
                            <a:pt x="144" y="270"/>
                            <a:pt x="135" y="272"/>
                          </a:cubicBezTo>
                          <a:cubicBezTo>
                            <a:pt x="127" y="274"/>
                            <a:pt x="114" y="292"/>
                            <a:pt x="114" y="302"/>
                          </a:cubicBezTo>
                          <a:cubicBezTo>
                            <a:pt x="114" y="305"/>
                            <a:pt x="117" y="306"/>
                            <a:pt x="119" y="307"/>
                          </a:cubicBezTo>
                          <a:cubicBezTo>
                            <a:pt x="113" y="316"/>
                            <a:pt x="110" y="321"/>
                            <a:pt x="101" y="326"/>
                          </a:cubicBezTo>
                          <a:cubicBezTo>
                            <a:pt x="96" y="328"/>
                            <a:pt x="95" y="340"/>
                            <a:pt x="86" y="337"/>
                          </a:cubicBezTo>
                          <a:cubicBezTo>
                            <a:pt x="86" y="337"/>
                            <a:pt x="86" y="337"/>
                            <a:pt x="86" y="337"/>
                          </a:cubicBezTo>
                          <a:cubicBezTo>
                            <a:pt x="82" y="336"/>
                            <a:pt x="75" y="338"/>
                            <a:pt x="72" y="338"/>
                          </a:cubicBezTo>
                          <a:cubicBezTo>
                            <a:pt x="62" y="338"/>
                            <a:pt x="56" y="347"/>
                            <a:pt x="46" y="347"/>
                          </a:cubicBezTo>
                          <a:cubicBezTo>
                            <a:pt x="40" y="347"/>
                            <a:pt x="39" y="331"/>
                            <a:pt x="29" y="331"/>
                          </a:cubicBezTo>
                          <a:cubicBezTo>
                            <a:pt x="22" y="331"/>
                            <a:pt x="17" y="334"/>
                            <a:pt x="10" y="334"/>
                          </a:cubicBezTo>
                          <a:cubicBezTo>
                            <a:pt x="8" y="334"/>
                            <a:pt x="7" y="332"/>
                            <a:pt x="7" y="330"/>
                          </a:cubicBezTo>
                          <a:cubicBezTo>
                            <a:pt x="7" y="321"/>
                            <a:pt x="7" y="318"/>
                            <a:pt x="7" y="313"/>
                          </a:cubicBezTo>
                          <a:cubicBezTo>
                            <a:pt x="3" y="313"/>
                            <a:pt x="0" y="310"/>
                            <a:pt x="0" y="306"/>
                          </a:cubicBezTo>
                          <a:cubicBezTo>
                            <a:pt x="0" y="301"/>
                            <a:pt x="4" y="299"/>
                            <a:pt x="4" y="296"/>
                          </a:cubicBezTo>
                          <a:cubicBezTo>
                            <a:pt x="4" y="285"/>
                            <a:pt x="8" y="274"/>
                            <a:pt x="8" y="262"/>
                          </a:cubicBezTo>
                          <a:cubicBezTo>
                            <a:pt x="8" y="256"/>
                            <a:pt x="4" y="250"/>
                            <a:pt x="4" y="246"/>
                          </a:cubicBezTo>
                          <a:cubicBezTo>
                            <a:pt x="4" y="243"/>
                            <a:pt x="19" y="234"/>
                            <a:pt x="21" y="234"/>
                          </a:cubicBezTo>
                          <a:cubicBezTo>
                            <a:pt x="23" y="234"/>
                            <a:pt x="25" y="236"/>
                            <a:pt x="28" y="235"/>
                          </a:cubicBezTo>
                          <a:cubicBezTo>
                            <a:pt x="48" y="235"/>
                            <a:pt x="48" y="235"/>
                            <a:pt x="48" y="235"/>
                          </a:cubicBezTo>
                          <a:cubicBezTo>
                            <a:pt x="49" y="237"/>
                            <a:pt x="53" y="238"/>
                            <a:pt x="55" y="238"/>
                          </a:cubicBezTo>
                          <a:cubicBezTo>
                            <a:pt x="76" y="238"/>
                            <a:pt x="76" y="238"/>
                            <a:pt x="76" y="238"/>
                          </a:cubicBezTo>
                          <a:cubicBezTo>
                            <a:pt x="82" y="237"/>
                            <a:pt x="84" y="240"/>
                            <a:pt x="89" y="240"/>
                          </a:cubicBezTo>
                          <a:cubicBezTo>
                            <a:pt x="92" y="240"/>
                            <a:pt x="98" y="238"/>
                            <a:pt x="100" y="238"/>
                          </a:cubicBezTo>
                          <a:cubicBezTo>
                            <a:pt x="100" y="229"/>
                            <a:pt x="105" y="226"/>
                            <a:pt x="105" y="218"/>
                          </a:cubicBezTo>
                          <a:cubicBezTo>
                            <a:pt x="105" y="216"/>
                            <a:pt x="105" y="208"/>
                            <a:pt x="105" y="206"/>
                          </a:cubicBezTo>
                          <a:cubicBezTo>
                            <a:pt x="104" y="206"/>
                            <a:pt x="104" y="206"/>
                            <a:pt x="104" y="206"/>
                          </a:cubicBezTo>
                          <a:cubicBezTo>
                            <a:pt x="105" y="205"/>
                            <a:pt x="106" y="201"/>
                            <a:pt x="106" y="200"/>
                          </a:cubicBezTo>
                          <a:cubicBezTo>
                            <a:pt x="106" y="196"/>
                            <a:pt x="103" y="197"/>
                            <a:pt x="103" y="193"/>
                          </a:cubicBezTo>
                          <a:cubicBezTo>
                            <a:pt x="94" y="193"/>
                            <a:pt x="92" y="185"/>
                            <a:pt x="92" y="178"/>
                          </a:cubicBezTo>
                          <a:cubicBezTo>
                            <a:pt x="89" y="178"/>
                            <a:pt x="89" y="175"/>
                            <a:pt x="87" y="175"/>
                          </a:cubicBezTo>
                          <a:cubicBezTo>
                            <a:pt x="79" y="173"/>
                            <a:pt x="60" y="169"/>
                            <a:pt x="60" y="163"/>
                          </a:cubicBezTo>
                          <a:cubicBezTo>
                            <a:pt x="60" y="163"/>
                            <a:pt x="60" y="161"/>
                            <a:pt x="60" y="161"/>
                          </a:cubicBezTo>
                          <a:cubicBezTo>
                            <a:pt x="60" y="157"/>
                            <a:pt x="72" y="154"/>
                            <a:pt x="76" y="153"/>
                          </a:cubicBezTo>
                          <a:cubicBezTo>
                            <a:pt x="78" y="156"/>
                            <a:pt x="85" y="157"/>
                            <a:pt x="88" y="157"/>
                          </a:cubicBezTo>
                          <a:cubicBezTo>
                            <a:pt x="92" y="157"/>
                            <a:pt x="97" y="156"/>
                            <a:pt x="98" y="155"/>
                          </a:cubicBezTo>
                          <a:cubicBezTo>
                            <a:pt x="98" y="152"/>
                            <a:pt x="98" y="152"/>
                            <a:pt x="98" y="152"/>
                          </a:cubicBezTo>
                          <a:cubicBezTo>
                            <a:pt x="95" y="151"/>
                            <a:pt x="97" y="145"/>
                            <a:pt x="96" y="143"/>
                          </a:cubicBezTo>
                          <a:cubicBezTo>
                            <a:pt x="96" y="140"/>
                            <a:pt x="96" y="140"/>
                            <a:pt x="96" y="140"/>
                          </a:cubicBezTo>
                          <a:cubicBezTo>
                            <a:pt x="101" y="140"/>
                            <a:pt x="101" y="140"/>
                            <a:pt x="101" y="140"/>
                          </a:cubicBezTo>
                          <a:cubicBezTo>
                            <a:pt x="104" y="143"/>
                            <a:pt x="109" y="145"/>
                            <a:pt x="114" y="145"/>
                          </a:cubicBezTo>
                          <a:cubicBezTo>
                            <a:pt x="117" y="145"/>
                            <a:pt x="120" y="142"/>
                            <a:pt x="121" y="139"/>
                          </a:cubicBezTo>
                          <a:cubicBezTo>
                            <a:pt x="135" y="139"/>
                            <a:pt x="138" y="129"/>
                            <a:pt x="141" y="119"/>
                          </a:cubicBezTo>
                          <a:cubicBezTo>
                            <a:pt x="143" y="119"/>
                            <a:pt x="145" y="118"/>
                            <a:pt x="147" y="118"/>
                          </a:cubicBezTo>
                          <a:cubicBezTo>
                            <a:pt x="150" y="117"/>
                            <a:pt x="167" y="110"/>
                            <a:pt x="169" y="108"/>
                          </a:cubicBezTo>
                          <a:cubicBezTo>
                            <a:pt x="173" y="104"/>
                            <a:pt x="171" y="99"/>
                            <a:pt x="171" y="94"/>
                          </a:cubicBezTo>
                          <a:cubicBezTo>
                            <a:pt x="171" y="92"/>
                            <a:pt x="175" y="89"/>
                            <a:pt x="176" y="89"/>
                          </a:cubicBezTo>
                          <a:cubicBezTo>
                            <a:pt x="182" y="83"/>
                            <a:pt x="188" y="76"/>
                            <a:pt x="198" y="76"/>
                          </a:cubicBezTo>
                          <a:cubicBezTo>
                            <a:pt x="204" y="76"/>
                            <a:pt x="201" y="77"/>
                            <a:pt x="204" y="76"/>
                          </a:cubicBezTo>
                          <a:cubicBezTo>
                            <a:pt x="206" y="77"/>
                            <a:pt x="207" y="74"/>
                            <a:pt x="208" y="73"/>
                          </a:cubicBezTo>
                          <a:cubicBezTo>
                            <a:pt x="211" y="70"/>
                            <a:pt x="215" y="72"/>
                            <a:pt x="219" y="72"/>
                          </a:cubicBezTo>
                          <a:cubicBezTo>
                            <a:pt x="221" y="72"/>
                            <a:pt x="229" y="68"/>
                            <a:pt x="229" y="65"/>
                          </a:cubicBezTo>
                          <a:cubicBezTo>
                            <a:pt x="229" y="63"/>
                            <a:pt x="225" y="54"/>
                            <a:pt x="225" y="54"/>
                          </a:cubicBezTo>
                          <a:cubicBezTo>
                            <a:pt x="224" y="42"/>
                            <a:pt x="217" y="38"/>
                            <a:pt x="217" y="28"/>
                          </a:cubicBezTo>
                          <a:cubicBezTo>
                            <a:pt x="217" y="9"/>
                            <a:pt x="234" y="8"/>
                            <a:pt x="245" y="0"/>
                          </a:cubicBezTo>
                          <a:cubicBezTo>
                            <a:pt x="245" y="5"/>
                            <a:pt x="245" y="5"/>
                            <a:pt x="245" y="5"/>
                          </a:cubicBezTo>
                          <a:cubicBezTo>
                            <a:pt x="243" y="10"/>
                            <a:pt x="242" y="12"/>
                            <a:pt x="242" y="17"/>
                          </a:cubicBezTo>
                          <a:cubicBezTo>
                            <a:pt x="242" y="21"/>
                            <a:pt x="247" y="22"/>
                            <a:pt x="251" y="22"/>
                          </a:cubicBezTo>
                          <a:cubicBezTo>
                            <a:pt x="251" y="23"/>
                            <a:pt x="251" y="24"/>
                            <a:pt x="251" y="25"/>
                          </a:cubicBezTo>
                          <a:cubicBezTo>
                            <a:pt x="251" y="27"/>
                            <a:pt x="247" y="28"/>
                            <a:pt x="245" y="29"/>
                          </a:cubicBezTo>
                          <a:cubicBezTo>
                            <a:pt x="241" y="34"/>
                            <a:pt x="236" y="38"/>
                            <a:pt x="236" y="46"/>
                          </a:cubicBezTo>
                          <a:cubicBezTo>
                            <a:pt x="236" y="50"/>
                            <a:pt x="238" y="53"/>
                            <a:pt x="240" y="54"/>
                          </a:cubicBezTo>
                          <a:cubicBezTo>
                            <a:pt x="240" y="56"/>
                            <a:pt x="241" y="57"/>
                            <a:pt x="240" y="59"/>
                          </a:cubicBezTo>
                          <a:cubicBezTo>
                            <a:pt x="245" y="59"/>
                            <a:pt x="247" y="60"/>
                            <a:pt x="251" y="60"/>
                          </a:cubicBezTo>
                          <a:cubicBezTo>
                            <a:pt x="252" y="63"/>
                            <a:pt x="253" y="66"/>
                            <a:pt x="254" y="66"/>
                          </a:cubicBezTo>
                          <a:cubicBezTo>
                            <a:pt x="266" y="66"/>
                            <a:pt x="274" y="56"/>
                            <a:pt x="285" y="57"/>
                          </a:cubicBezTo>
                          <a:cubicBezTo>
                            <a:pt x="284" y="59"/>
                            <a:pt x="282" y="60"/>
                            <a:pt x="282" y="62"/>
                          </a:cubicBezTo>
                          <a:cubicBezTo>
                            <a:pt x="282" y="63"/>
                            <a:pt x="289" y="68"/>
                            <a:pt x="289" y="68"/>
                          </a:cubicBezTo>
                          <a:cubicBezTo>
                            <a:pt x="294" y="68"/>
                            <a:pt x="295" y="65"/>
                            <a:pt x="297" y="64"/>
                          </a:cubicBezTo>
                          <a:cubicBezTo>
                            <a:pt x="304" y="60"/>
                            <a:pt x="310" y="62"/>
                            <a:pt x="317" y="59"/>
                          </a:cubicBezTo>
                          <a:cubicBezTo>
                            <a:pt x="321" y="57"/>
                            <a:pt x="328" y="50"/>
                            <a:pt x="333" y="50"/>
                          </a:cubicBezTo>
                          <a:cubicBezTo>
                            <a:pt x="339" y="50"/>
                            <a:pt x="345" y="51"/>
                            <a:pt x="348" y="52"/>
                          </a:cubicBezTo>
                          <a:cubicBezTo>
                            <a:pt x="347" y="54"/>
                            <a:pt x="346" y="56"/>
                            <a:pt x="346" y="57"/>
                          </a:cubicBezTo>
                          <a:cubicBezTo>
                            <a:pt x="358" y="57"/>
                            <a:pt x="370" y="55"/>
                            <a:pt x="378" y="55"/>
                          </a:cubicBezTo>
                          <a:cubicBezTo>
                            <a:pt x="386" y="55"/>
                            <a:pt x="392" y="54"/>
                            <a:pt x="401" y="54"/>
                          </a:cubicBezTo>
                          <a:cubicBezTo>
                            <a:pt x="410" y="54"/>
                            <a:pt x="414" y="70"/>
                            <a:pt x="414" y="80"/>
                          </a:cubicBezTo>
                          <a:cubicBezTo>
                            <a:pt x="414" y="86"/>
                            <a:pt x="408" y="89"/>
                            <a:pt x="408" y="95"/>
                          </a:cubicBezTo>
                          <a:cubicBezTo>
                            <a:pt x="408" y="104"/>
                            <a:pt x="416" y="110"/>
                            <a:pt x="416" y="118"/>
                          </a:cubicBezTo>
                          <a:cubicBezTo>
                            <a:pt x="416" y="123"/>
                            <a:pt x="408" y="125"/>
                            <a:pt x="406" y="128"/>
                          </a:cubicBezTo>
                          <a:cubicBezTo>
                            <a:pt x="401" y="136"/>
                            <a:pt x="399" y="143"/>
                            <a:pt x="399" y="153"/>
                          </a:cubicBezTo>
                          <a:cubicBezTo>
                            <a:pt x="399" y="166"/>
                            <a:pt x="408" y="163"/>
                            <a:pt x="418" y="163"/>
                          </a:cubicBezTo>
                          <a:cubicBezTo>
                            <a:pt x="432" y="163"/>
                            <a:pt x="439" y="157"/>
                            <a:pt x="450" y="157"/>
                          </a:cubicBezTo>
                          <a:cubicBezTo>
                            <a:pt x="461" y="157"/>
                            <a:pt x="459" y="180"/>
                            <a:pt x="470" y="180"/>
                          </a:cubicBezTo>
                          <a:cubicBezTo>
                            <a:pt x="470" y="198"/>
                            <a:pt x="470" y="198"/>
                            <a:pt x="470" y="198"/>
                          </a:cubicBezTo>
                          <a:cubicBezTo>
                            <a:pt x="470" y="200"/>
                            <a:pt x="471" y="201"/>
                            <a:pt x="472" y="201"/>
                          </a:cubicBezTo>
                          <a:cubicBezTo>
                            <a:pt x="474" y="204"/>
                            <a:pt x="474" y="204"/>
                            <a:pt x="474" y="204"/>
                          </a:cubicBezTo>
                          <a:cubicBezTo>
                            <a:pt x="476" y="204"/>
                            <a:pt x="482" y="202"/>
                            <a:pt x="485" y="201"/>
                          </a:cubicBezTo>
                          <a:cubicBezTo>
                            <a:pt x="485" y="204"/>
                            <a:pt x="485" y="206"/>
                            <a:pt x="485" y="208"/>
                          </a:cubicBezTo>
                          <a:cubicBezTo>
                            <a:pt x="481" y="209"/>
                            <a:pt x="476" y="211"/>
                            <a:pt x="476" y="216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54" name="Freeform 25">
                      <a:extLst>
                        <a:ext uri="{FF2B5EF4-FFF2-40B4-BE49-F238E27FC236}">
                          <a16:creationId xmlns:a16="http://schemas.microsoft.com/office/drawing/2014/main" id="{5C0A5752-2995-EE68-F256-F51514310DA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470400" y="1416050"/>
                      <a:ext cx="436563" cy="423863"/>
                    </a:xfrm>
                    <a:custGeom>
                      <a:avLst/>
                      <a:gdLst/>
                      <a:ahLst/>
                      <a:cxnLst>
                        <a:cxn ang="0">
                          <a:pos x="66" y="236"/>
                        </a:cxn>
                        <a:cxn ang="0">
                          <a:pos x="4" y="254"/>
                        </a:cxn>
                        <a:cxn ang="0">
                          <a:pos x="12" y="241"/>
                        </a:cxn>
                        <a:cxn ang="0">
                          <a:pos x="8" y="231"/>
                        </a:cxn>
                        <a:cxn ang="0">
                          <a:pos x="10" y="190"/>
                        </a:cxn>
                        <a:cxn ang="0">
                          <a:pos x="55" y="163"/>
                        </a:cxn>
                        <a:cxn ang="0">
                          <a:pos x="85" y="129"/>
                        </a:cxn>
                        <a:cxn ang="0">
                          <a:pos x="97" y="102"/>
                        </a:cxn>
                        <a:cxn ang="0">
                          <a:pos x="142" y="55"/>
                        </a:cxn>
                        <a:cxn ang="0">
                          <a:pos x="124" y="57"/>
                        </a:cxn>
                        <a:cxn ang="0">
                          <a:pos x="124" y="49"/>
                        </a:cxn>
                        <a:cxn ang="0">
                          <a:pos x="132" y="44"/>
                        </a:cxn>
                        <a:cxn ang="0">
                          <a:pos x="148" y="57"/>
                        </a:cxn>
                        <a:cxn ang="0">
                          <a:pos x="149" y="45"/>
                        </a:cxn>
                        <a:cxn ang="0">
                          <a:pos x="168" y="37"/>
                        </a:cxn>
                        <a:cxn ang="0">
                          <a:pos x="183" y="28"/>
                        </a:cxn>
                        <a:cxn ang="0">
                          <a:pos x="199" y="21"/>
                        </a:cxn>
                        <a:cxn ang="0">
                          <a:pos x="221" y="17"/>
                        </a:cxn>
                        <a:cxn ang="0">
                          <a:pos x="223" y="5"/>
                        </a:cxn>
                        <a:cxn ang="0">
                          <a:pos x="256" y="6"/>
                        </a:cxn>
                        <a:cxn ang="0">
                          <a:pos x="266" y="7"/>
                        </a:cxn>
                        <a:cxn ang="0">
                          <a:pos x="285" y="2"/>
                        </a:cxn>
                        <a:cxn ang="0">
                          <a:pos x="296" y="6"/>
                        </a:cxn>
                        <a:cxn ang="0">
                          <a:pos x="293" y="24"/>
                        </a:cxn>
                        <a:cxn ang="0">
                          <a:pos x="315" y="32"/>
                        </a:cxn>
                        <a:cxn ang="0">
                          <a:pos x="309" y="72"/>
                        </a:cxn>
                        <a:cxn ang="0">
                          <a:pos x="310" y="113"/>
                        </a:cxn>
                        <a:cxn ang="0">
                          <a:pos x="318" y="148"/>
                        </a:cxn>
                        <a:cxn ang="0">
                          <a:pos x="327" y="172"/>
                        </a:cxn>
                        <a:cxn ang="0">
                          <a:pos x="255" y="224"/>
                        </a:cxn>
                        <a:cxn ang="0">
                          <a:pos x="218" y="225"/>
                        </a:cxn>
                        <a:cxn ang="0">
                          <a:pos x="206" y="200"/>
                        </a:cxn>
                        <a:cxn ang="0">
                          <a:pos x="197" y="174"/>
                        </a:cxn>
                        <a:cxn ang="0">
                          <a:pos x="254" y="130"/>
                        </a:cxn>
                        <a:cxn ang="0">
                          <a:pos x="202" y="135"/>
                        </a:cxn>
                        <a:cxn ang="0">
                          <a:pos x="172" y="169"/>
                        </a:cxn>
                        <a:cxn ang="0">
                          <a:pos x="146" y="201"/>
                        </a:cxn>
                        <a:cxn ang="0">
                          <a:pos x="150" y="218"/>
                        </a:cxn>
                        <a:cxn ang="0">
                          <a:pos x="152" y="253"/>
                        </a:cxn>
                        <a:cxn ang="0">
                          <a:pos x="146" y="283"/>
                        </a:cxn>
                        <a:cxn ang="0">
                          <a:pos x="121" y="304"/>
                        </a:cxn>
                        <a:cxn ang="0">
                          <a:pos x="90" y="297"/>
                        </a:cxn>
                        <a:cxn ang="0">
                          <a:pos x="82" y="269"/>
                        </a:cxn>
                        <a:cxn ang="0">
                          <a:pos x="76" y="245"/>
                        </a:cxn>
                      </a:cxnLst>
                      <a:rect l="0" t="0" r="r" b="b"/>
                      <a:pathLst>
                        <a:path w="327" h="318">
                          <a:moveTo>
                            <a:pt x="76" y="247"/>
                          </a:moveTo>
                          <a:cubicBezTo>
                            <a:pt x="70" y="245"/>
                            <a:pt x="69" y="241"/>
                            <a:pt x="66" y="236"/>
                          </a:cubicBezTo>
                          <a:cubicBezTo>
                            <a:pt x="57" y="249"/>
                            <a:pt x="43" y="266"/>
                            <a:pt x="24" y="266"/>
                          </a:cubicBezTo>
                          <a:cubicBezTo>
                            <a:pt x="22" y="266"/>
                            <a:pt x="4" y="256"/>
                            <a:pt x="4" y="254"/>
                          </a:cubicBezTo>
                          <a:cubicBezTo>
                            <a:pt x="4" y="250"/>
                            <a:pt x="10" y="248"/>
                            <a:pt x="12" y="247"/>
                          </a:cubicBezTo>
                          <a:cubicBezTo>
                            <a:pt x="12" y="241"/>
                            <a:pt x="12" y="241"/>
                            <a:pt x="12" y="241"/>
                          </a:cubicBezTo>
                          <a:cubicBezTo>
                            <a:pt x="6" y="241"/>
                            <a:pt x="6" y="241"/>
                            <a:pt x="0" y="243"/>
                          </a:cubicBezTo>
                          <a:cubicBezTo>
                            <a:pt x="0" y="240"/>
                            <a:pt x="5" y="234"/>
                            <a:pt x="8" y="231"/>
                          </a:cubicBezTo>
                          <a:cubicBezTo>
                            <a:pt x="1" y="223"/>
                            <a:pt x="0" y="212"/>
                            <a:pt x="0" y="200"/>
                          </a:cubicBezTo>
                          <a:cubicBezTo>
                            <a:pt x="0" y="193"/>
                            <a:pt x="7" y="194"/>
                            <a:pt x="10" y="190"/>
                          </a:cubicBezTo>
                          <a:cubicBezTo>
                            <a:pt x="15" y="182"/>
                            <a:pt x="20" y="177"/>
                            <a:pt x="30" y="174"/>
                          </a:cubicBezTo>
                          <a:cubicBezTo>
                            <a:pt x="38" y="172"/>
                            <a:pt x="39" y="162"/>
                            <a:pt x="55" y="163"/>
                          </a:cubicBezTo>
                          <a:cubicBezTo>
                            <a:pt x="50" y="162"/>
                            <a:pt x="49" y="161"/>
                            <a:pt x="45" y="160"/>
                          </a:cubicBezTo>
                          <a:cubicBezTo>
                            <a:pt x="64" y="155"/>
                            <a:pt x="71" y="140"/>
                            <a:pt x="85" y="129"/>
                          </a:cubicBezTo>
                          <a:cubicBezTo>
                            <a:pt x="90" y="126"/>
                            <a:pt x="89" y="112"/>
                            <a:pt x="93" y="112"/>
                          </a:cubicBezTo>
                          <a:cubicBezTo>
                            <a:pt x="93" y="112"/>
                            <a:pt x="97" y="102"/>
                            <a:pt x="97" y="102"/>
                          </a:cubicBezTo>
                          <a:cubicBezTo>
                            <a:pt x="102" y="93"/>
                            <a:pt x="109" y="87"/>
                            <a:pt x="118" y="83"/>
                          </a:cubicBezTo>
                          <a:cubicBezTo>
                            <a:pt x="127" y="80"/>
                            <a:pt x="139" y="65"/>
                            <a:pt x="142" y="55"/>
                          </a:cubicBezTo>
                          <a:cubicBezTo>
                            <a:pt x="131" y="58"/>
                            <a:pt x="126" y="63"/>
                            <a:pt x="116" y="63"/>
                          </a:cubicBezTo>
                          <a:cubicBezTo>
                            <a:pt x="118" y="60"/>
                            <a:pt x="123" y="58"/>
                            <a:pt x="124" y="57"/>
                          </a:cubicBezTo>
                          <a:cubicBezTo>
                            <a:pt x="122" y="57"/>
                            <a:pt x="118" y="56"/>
                            <a:pt x="118" y="56"/>
                          </a:cubicBezTo>
                          <a:cubicBezTo>
                            <a:pt x="119" y="51"/>
                            <a:pt x="121" y="49"/>
                            <a:pt x="124" y="49"/>
                          </a:cubicBezTo>
                          <a:cubicBezTo>
                            <a:pt x="126" y="49"/>
                            <a:pt x="127" y="50"/>
                            <a:pt x="128" y="50"/>
                          </a:cubicBezTo>
                          <a:cubicBezTo>
                            <a:pt x="129" y="47"/>
                            <a:pt x="131" y="46"/>
                            <a:pt x="132" y="44"/>
                          </a:cubicBezTo>
                          <a:cubicBezTo>
                            <a:pt x="134" y="47"/>
                            <a:pt x="135" y="49"/>
                            <a:pt x="133" y="52"/>
                          </a:cubicBezTo>
                          <a:cubicBezTo>
                            <a:pt x="140" y="52"/>
                            <a:pt x="142" y="57"/>
                            <a:pt x="148" y="57"/>
                          </a:cubicBezTo>
                          <a:cubicBezTo>
                            <a:pt x="150" y="57"/>
                            <a:pt x="155" y="46"/>
                            <a:pt x="156" y="46"/>
                          </a:cubicBezTo>
                          <a:cubicBezTo>
                            <a:pt x="153" y="45"/>
                            <a:pt x="153" y="44"/>
                            <a:pt x="149" y="45"/>
                          </a:cubicBezTo>
                          <a:cubicBezTo>
                            <a:pt x="151" y="41"/>
                            <a:pt x="154" y="38"/>
                            <a:pt x="159" y="38"/>
                          </a:cubicBezTo>
                          <a:cubicBezTo>
                            <a:pt x="162" y="38"/>
                            <a:pt x="165" y="39"/>
                            <a:pt x="168" y="37"/>
                          </a:cubicBezTo>
                          <a:cubicBezTo>
                            <a:pt x="165" y="35"/>
                            <a:pt x="166" y="35"/>
                            <a:pt x="164" y="33"/>
                          </a:cubicBezTo>
                          <a:cubicBezTo>
                            <a:pt x="169" y="29"/>
                            <a:pt x="176" y="29"/>
                            <a:pt x="183" y="28"/>
                          </a:cubicBezTo>
                          <a:cubicBezTo>
                            <a:pt x="183" y="33"/>
                            <a:pt x="183" y="33"/>
                            <a:pt x="183" y="33"/>
                          </a:cubicBezTo>
                          <a:cubicBezTo>
                            <a:pt x="189" y="32"/>
                            <a:pt x="190" y="22"/>
                            <a:pt x="199" y="21"/>
                          </a:cubicBezTo>
                          <a:cubicBezTo>
                            <a:pt x="199" y="29"/>
                            <a:pt x="199" y="29"/>
                            <a:pt x="199" y="29"/>
                          </a:cubicBezTo>
                          <a:cubicBezTo>
                            <a:pt x="205" y="18"/>
                            <a:pt x="213" y="21"/>
                            <a:pt x="221" y="17"/>
                          </a:cubicBezTo>
                          <a:cubicBezTo>
                            <a:pt x="217" y="15"/>
                            <a:pt x="214" y="14"/>
                            <a:pt x="214" y="11"/>
                          </a:cubicBezTo>
                          <a:cubicBezTo>
                            <a:pt x="214" y="9"/>
                            <a:pt x="222" y="7"/>
                            <a:pt x="223" y="5"/>
                          </a:cubicBezTo>
                          <a:cubicBezTo>
                            <a:pt x="226" y="8"/>
                            <a:pt x="228" y="11"/>
                            <a:pt x="232" y="11"/>
                          </a:cubicBezTo>
                          <a:cubicBezTo>
                            <a:pt x="239" y="11"/>
                            <a:pt x="256" y="0"/>
                            <a:pt x="256" y="6"/>
                          </a:cubicBezTo>
                          <a:cubicBezTo>
                            <a:pt x="256" y="12"/>
                            <a:pt x="248" y="14"/>
                            <a:pt x="247" y="20"/>
                          </a:cubicBezTo>
                          <a:cubicBezTo>
                            <a:pt x="255" y="21"/>
                            <a:pt x="258" y="11"/>
                            <a:pt x="266" y="7"/>
                          </a:cubicBezTo>
                          <a:cubicBezTo>
                            <a:pt x="267" y="10"/>
                            <a:pt x="267" y="12"/>
                            <a:pt x="268" y="15"/>
                          </a:cubicBezTo>
                          <a:cubicBezTo>
                            <a:pt x="274" y="9"/>
                            <a:pt x="277" y="7"/>
                            <a:pt x="285" y="2"/>
                          </a:cubicBezTo>
                          <a:cubicBezTo>
                            <a:pt x="285" y="8"/>
                            <a:pt x="284" y="12"/>
                            <a:pt x="289" y="13"/>
                          </a:cubicBezTo>
                          <a:cubicBezTo>
                            <a:pt x="290" y="9"/>
                            <a:pt x="292" y="6"/>
                            <a:pt x="296" y="6"/>
                          </a:cubicBezTo>
                          <a:cubicBezTo>
                            <a:pt x="298" y="6"/>
                            <a:pt x="307" y="11"/>
                            <a:pt x="311" y="13"/>
                          </a:cubicBezTo>
                          <a:cubicBezTo>
                            <a:pt x="307" y="24"/>
                            <a:pt x="303" y="20"/>
                            <a:pt x="293" y="24"/>
                          </a:cubicBezTo>
                          <a:cubicBezTo>
                            <a:pt x="298" y="27"/>
                            <a:pt x="301" y="28"/>
                            <a:pt x="301" y="30"/>
                          </a:cubicBezTo>
                          <a:cubicBezTo>
                            <a:pt x="305" y="31"/>
                            <a:pt x="314" y="32"/>
                            <a:pt x="315" y="32"/>
                          </a:cubicBezTo>
                          <a:cubicBezTo>
                            <a:pt x="309" y="36"/>
                            <a:pt x="293" y="44"/>
                            <a:pt x="293" y="55"/>
                          </a:cubicBezTo>
                          <a:cubicBezTo>
                            <a:pt x="293" y="63"/>
                            <a:pt x="309" y="62"/>
                            <a:pt x="309" y="72"/>
                          </a:cubicBezTo>
                          <a:cubicBezTo>
                            <a:pt x="309" y="80"/>
                            <a:pt x="301" y="83"/>
                            <a:pt x="301" y="91"/>
                          </a:cubicBezTo>
                          <a:cubicBezTo>
                            <a:pt x="301" y="99"/>
                            <a:pt x="310" y="104"/>
                            <a:pt x="310" y="113"/>
                          </a:cubicBezTo>
                          <a:cubicBezTo>
                            <a:pt x="310" y="118"/>
                            <a:pt x="305" y="121"/>
                            <a:pt x="305" y="126"/>
                          </a:cubicBezTo>
                          <a:cubicBezTo>
                            <a:pt x="305" y="136"/>
                            <a:pt x="318" y="138"/>
                            <a:pt x="318" y="148"/>
                          </a:cubicBezTo>
                          <a:cubicBezTo>
                            <a:pt x="318" y="151"/>
                            <a:pt x="314" y="153"/>
                            <a:pt x="313" y="154"/>
                          </a:cubicBezTo>
                          <a:cubicBezTo>
                            <a:pt x="317" y="161"/>
                            <a:pt x="327" y="163"/>
                            <a:pt x="327" y="172"/>
                          </a:cubicBezTo>
                          <a:cubicBezTo>
                            <a:pt x="327" y="187"/>
                            <a:pt x="297" y="203"/>
                            <a:pt x="288" y="215"/>
                          </a:cubicBezTo>
                          <a:cubicBezTo>
                            <a:pt x="283" y="224"/>
                            <a:pt x="263" y="226"/>
                            <a:pt x="255" y="224"/>
                          </a:cubicBezTo>
                          <a:cubicBezTo>
                            <a:pt x="246" y="227"/>
                            <a:pt x="236" y="231"/>
                            <a:pt x="228" y="231"/>
                          </a:cubicBezTo>
                          <a:cubicBezTo>
                            <a:pt x="222" y="231"/>
                            <a:pt x="218" y="230"/>
                            <a:pt x="218" y="225"/>
                          </a:cubicBezTo>
                          <a:cubicBezTo>
                            <a:pt x="209" y="225"/>
                            <a:pt x="199" y="219"/>
                            <a:pt x="199" y="210"/>
                          </a:cubicBezTo>
                          <a:cubicBezTo>
                            <a:pt x="199" y="205"/>
                            <a:pt x="204" y="202"/>
                            <a:pt x="206" y="200"/>
                          </a:cubicBezTo>
                          <a:cubicBezTo>
                            <a:pt x="201" y="198"/>
                            <a:pt x="197" y="188"/>
                            <a:pt x="197" y="183"/>
                          </a:cubicBezTo>
                          <a:cubicBezTo>
                            <a:pt x="197" y="180"/>
                            <a:pt x="198" y="178"/>
                            <a:pt x="197" y="174"/>
                          </a:cubicBezTo>
                          <a:cubicBezTo>
                            <a:pt x="216" y="174"/>
                            <a:pt x="225" y="150"/>
                            <a:pt x="237" y="144"/>
                          </a:cubicBezTo>
                          <a:cubicBezTo>
                            <a:pt x="243" y="140"/>
                            <a:pt x="254" y="138"/>
                            <a:pt x="254" y="130"/>
                          </a:cubicBezTo>
                          <a:cubicBezTo>
                            <a:pt x="254" y="119"/>
                            <a:pt x="239" y="117"/>
                            <a:pt x="228" y="117"/>
                          </a:cubicBezTo>
                          <a:cubicBezTo>
                            <a:pt x="213" y="117"/>
                            <a:pt x="202" y="122"/>
                            <a:pt x="202" y="135"/>
                          </a:cubicBezTo>
                          <a:cubicBezTo>
                            <a:pt x="202" y="140"/>
                            <a:pt x="203" y="142"/>
                            <a:pt x="202" y="145"/>
                          </a:cubicBezTo>
                          <a:cubicBezTo>
                            <a:pt x="202" y="155"/>
                            <a:pt x="181" y="164"/>
                            <a:pt x="172" y="169"/>
                          </a:cubicBezTo>
                          <a:cubicBezTo>
                            <a:pt x="165" y="174"/>
                            <a:pt x="157" y="175"/>
                            <a:pt x="152" y="183"/>
                          </a:cubicBezTo>
                          <a:cubicBezTo>
                            <a:pt x="149" y="189"/>
                            <a:pt x="153" y="198"/>
                            <a:pt x="146" y="201"/>
                          </a:cubicBezTo>
                          <a:cubicBezTo>
                            <a:pt x="146" y="210"/>
                            <a:pt x="146" y="210"/>
                            <a:pt x="146" y="210"/>
                          </a:cubicBezTo>
                          <a:cubicBezTo>
                            <a:pt x="149" y="212"/>
                            <a:pt x="150" y="215"/>
                            <a:pt x="150" y="218"/>
                          </a:cubicBezTo>
                          <a:cubicBezTo>
                            <a:pt x="158" y="219"/>
                            <a:pt x="170" y="227"/>
                            <a:pt x="170" y="235"/>
                          </a:cubicBezTo>
                          <a:cubicBezTo>
                            <a:pt x="170" y="242"/>
                            <a:pt x="157" y="253"/>
                            <a:pt x="152" y="253"/>
                          </a:cubicBezTo>
                          <a:cubicBezTo>
                            <a:pt x="143" y="253"/>
                            <a:pt x="140" y="266"/>
                            <a:pt x="140" y="275"/>
                          </a:cubicBezTo>
                          <a:cubicBezTo>
                            <a:pt x="140" y="280"/>
                            <a:pt x="144" y="282"/>
                            <a:pt x="146" y="283"/>
                          </a:cubicBezTo>
                          <a:cubicBezTo>
                            <a:pt x="145" y="294"/>
                            <a:pt x="135" y="295"/>
                            <a:pt x="133" y="304"/>
                          </a:cubicBezTo>
                          <a:cubicBezTo>
                            <a:pt x="127" y="304"/>
                            <a:pt x="125" y="304"/>
                            <a:pt x="121" y="304"/>
                          </a:cubicBezTo>
                          <a:cubicBezTo>
                            <a:pt x="114" y="304"/>
                            <a:pt x="111" y="318"/>
                            <a:pt x="100" y="318"/>
                          </a:cubicBezTo>
                          <a:cubicBezTo>
                            <a:pt x="97" y="318"/>
                            <a:pt x="90" y="299"/>
                            <a:pt x="90" y="297"/>
                          </a:cubicBezTo>
                          <a:cubicBezTo>
                            <a:pt x="90" y="296"/>
                            <a:pt x="91" y="294"/>
                            <a:pt x="91" y="293"/>
                          </a:cubicBezTo>
                          <a:cubicBezTo>
                            <a:pt x="84" y="285"/>
                            <a:pt x="85" y="279"/>
                            <a:pt x="82" y="269"/>
                          </a:cubicBezTo>
                          <a:cubicBezTo>
                            <a:pt x="79" y="263"/>
                            <a:pt x="73" y="261"/>
                            <a:pt x="73" y="253"/>
                          </a:cubicBezTo>
                          <a:cubicBezTo>
                            <a:pt x="73" y="250"/>
                            <a:pt x="75" y="246"/>
                            <a:pt x="76" y="245"/>
                          </a:cubicBezTo>
                          <a:lnTo>
                            <a:pt x="76" y="247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55" name="Freeform 26">
                      <a:extLst>
                        <a:ext uri="{FF2B5EF4-FFF2-40B4-BE49-F238E27FC236}">
                          <a16:creationId xmlns:a16="http://schemas.microsoft.com/office/drawing/2014/main" id="{CD9EC9EE-72BA-57C6-DA5E-F8D312A223E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59300" y="1109663"/>
                      <a:ext cx="234950" cy="128588"/>
                    </a:xfrm>
                    <a:custGeom>
                      <a:avLst/>
                      <a:gdLst/>
                      <a:ahLst/>
                      <a:cxnLst>
                        <a:cxn ang="0">
                          <a:pos x="148" y="79"/>
                        </a:cxn>
                        <a:cxn ang="0">
                          <a:pos x="148" y="71"/>
                        </a:cxn>
                        <a:cxn ang="0">
                          <a:pos x="128" y="71"/>
                        </a:cxn>
                        <a:cxn ang="0">
                          <a:pos x="135" y="58"/>
                        </a:cxn>
                        <a:cxn ang="0">
                          <a:pos x="126" y="46"/>
                        </a:cxn>
                        <a:cxn ang="0">
                          <a:pos x="132" y="45"/>
                        </a:cxn>
                        <a:cxn ang="0">
                          <a:pos x="121" y="38"/>
                        </a:cxn>
                        <a:cxn ang="0">
                          <a:pos x="97" y="69"/>
                        </a:cxn>
                        <a:cxn ang="0">
                          <a:pos x="90" y="73"/>
                        </a:cxn>
                        <a:cxn ang="0">
                          <a:pos x="78" y="97"/>
                        </a:cxn>
                        <a:cxn ang="0">
                          <a:pos x="43" y="69"/>
                        </a:cxn>
                        <a:cxn ang="0">
                          <a:pos x="60" y="70"/>
                        </a:cxn>
                        <a:cxn ang="0">
                          <a:pos x="74" y="66"/>
                        </a:cxn>
                        <a:cxn ang="0">
                          <a:pos x="54" y="64"/>
                        </a:cxn>
                        <a:cxn ang="0">
                          <a:pos x="38" y="58"/>
                        </a:cxn>
                        <a:cxn ang="0">
                          <a:pos x="50" y="54"/>
                        </a:cxn>
                        <a:cxn ang="0">
                          <a:pos x="72" y="43"/>
                        </a:cxn>
                        <a:cxn ang="0">
                          <a:pos x="61" y="43"/>
                        </a:cxn>
                        <a:cxn ang="0">
                          <a:pos x="54" y="39"/>
                        </a:cxn>
                        <a:cxn ang="0">
                          <a:pos x="51" y="39"/>
                        </a:cxn>
                        <a:cxn ang="0">
                          <a:pos x="38" y="51"/>
                        </a:cxn>
                        <a:cxn ang="0">
                          <a:pos x="23" y="44"/>
                        </a:cxn>
                        <a:cxn ang="0">
                          <a:pos x="27" y="43"/>
                        </a:cxn>
                        <a:cxn ang="0">
                          <a:pos x="15" y="28"/>
                        </a:cxn>
                        <a:cxn ang="0">
                          <a:pos x="11" y="26"/>
                        </a:cxn>
                        <a:cxn ang="0">
                          <a:pos x="0" y="16"/>
                        </a:cxn>
                        <a:cxn ang="0">
                          <a:pos x="16" y="5"/>
                        </a:cxn>
                        <a:cxn ang="0">
                          <a:pos x="38" y="7"/>
                        </a:cxn>
                        <a:cxn ang="0">
                          <a:pos x="32" y="13"/>
                        </a:cxn>
                        <a:cxn ang="0">
                          <a:pos x="44" y="20"/>
                        </a:cxn>
                        <a:cxn ang="0">
                          <a:pos x="41" y="14"/>
                        </a:cxn>
                        <a:cxn ang="0">
                          <a:pos x="49" y="7"/>
                        </a:cxn>
                        <a:cxn ang="0">
                          <a:pos x="68" y="26"/>
                        </a:cxn>
                        <a:cxn ang="0">
                          <a:pos x="63" y="7"/>
                        </a:cxn>
                        <a:cxn ang="0">
                          <a:pos x="72" y="0"/>
                        </a:cxn>
                        <a:cxn ang="0">
                          <a:pos x="90" y="9"/>
                        </a:cxn>
                        <a:cxn ang="0">
                          <a:pos x="88" y="18"/>
                        </a:cxn>
                        <a:cxn ang="0">
                          <a:pos x="96" y="12"/>
                        </a:cxn>
                        <a:cxn ang="0">
                          <a:pos x="102" y="23"/>
                        </a:cxn>
                        <a:cxn ang="0">
                          <a:pos x="106" y="23"/>
                        </a:cxn>
                        <a:cxn ang="0">
                          <a:pos x="141" y="41"/>
                        </a:cxn>
                        <a:cxn ang="0">
                          <a:pos x="137" y="42"/>
                        </a:cxn>
                        <a:cxn ang="0">
                          <a:pos x="145" y="42"/>
                        </a:cxn>
                        <a:cxn ang="0">
                          <a:pos x="145" y="49"/>
                        </a:cxn>
                        <a:cxn ang="0">
                          <a:pos x="159" y="49"/>
                        </a:cxn>
                        <a:cxn ang="0">
                          <a:pos x="176" y="64"/>
                        </a:cxn>
                        <a:cxn ang="0">
                          <a:pos x="148" y="79"/>
                        </a:cxn>
                      </a:cxnLst>
                      <a:rect l="0" t="0" r="r" b="b"/>
                      <a:pathLst>
                        <a:path w="176" h="97">
                          <a:moveTo>
                            <a:pt x="148" y="79"/>
                          </a:moveTo>
                          <a:cubicBezTo>
                            <a:pt x="147" y="76"/>
                            <a:pt x="147" y="74"/>
                            <a:pt x="148" y="71"/>
                          </a:cubicBezTo>
                          <a:cubicBezTo>
                            <a:pt x="143" y="71"/>
                            <a:pt x="134" y="71"/>
                            <a:pt x="128" y="71"/>
                          </a:cubicBezTo>
                          <a:cubicBezTo>
                            <a:pt x="129" y="63"/>
                            <a:pt x="134" y="65"/>
                            <a:pt x="135" y="58"/>
                          </a:cubicBezTo>
                          <a:cubicBezTo>
                            <a:pt x="132" y="57"/>
                            <a:pt x="128" y="49"/>
                            <a:pt x="126" y="46"/>
                          </a:cubicBezTo>
                          <a:cubicBezTo>
                            <a:pt x="128" y="45"/>
                            <a:pt x="130" y="45"/>
                            <a:pt x="132" y="45"/>
                          </a:cubicBezTo>
                          <a:cubicBezTo>
                            <a:pt x="125" y="44"/>
                            <a:pt x="121" y="38"/>
                            <a:pt x="121" y="38"/>
                          </a:cubicBezTo>
                          <a:cubicBezTo>
                            <a:pt x="106" y="38"/>
                            <a:pt x="102" y="58"/>
                            <a:pt x="97" y="69"/>
                          </a:cubicBezTo>
                          <a:cubicBezTo>
                            <a:pt x="96" y="72"/>
                            <a:pt x="93" y="71"/>
                            <a:pt x="90" y="73"/>
                          </a:cubicBezTo>
                          <a:cubicBezTo>
                            <a:pt x="83" y="79"/>
                            <a:pt x="84" y="91"/>
                            <a:pt x="78" y="97"/>
                          </a:cubicBezTo>
                          <a:cubicBezTo>
                            <a:pt x="67" y="90"/>
                            <a:pt x="43" y="84"/>
                            <a:pt x="43" y="69"/>
                          </a:cubicBezTo>
                          <a:cubicBezTo>
                            <a:pt x="49" y="68"/>
                            <a:pt x="60" y="70"/>
                            <a:pt x="60" y="70"/>
                          </a:cubicBezTo>
                          <a:cubicBezTo>
                            <a:pt x="64" y="66"/>
                            <a:pt x="69" y="67"/>
                            <a:pt x="74" y="66"/>
                          </a:cubicBezTo>
                          <a:cubicBezTo>
                            <a:pt x="72" y="64"/>
                            <a:pt x="57" y="64"/>
                            <a:pt x="54" y="64"/>
                          </a:cubicBezTo>
                          <a:cubicBezTo>
                            <a:pt x="49" y="64"/>
                            <a:pt x="38" y="69"/>
                            <a:pt x="38" y="58"/>
                          </a:cubicBezTo>
                          <a:cubicBezTo>
                            <a:pt x="38" y="54"/>
                            <a:pt x="48" y="54"/>
                            <a:pt x="50" y="54"/>
                          </a:cubicBezTo>
                          <a:cubicBezTo>
                            <a:pt x="56" y="52"/>
                            <a:pt x="68" y="47"/>
                            <a:pt x="72" y="43"/>
                          </a:cubicBezTo>
                          <a:cubicBezTo>
                            <a:pt x="66" y="43"/>
                            <a:pt x="63" y="43"/>
                            <a:pt x="61" y="43"/>
                          </a:cubicBezTo>
                          <a:cubicBezTo>
                            <a:pt x="60" y="43"/>
                            <a:pt x="56" y="40"/>
                            <a:pt x="54" y="39"/>
                          </a:cubicBezTo>
                          <a:cubicBezTo>
                            <a:pt x="53" y="39"/>
                            <a:pt x="52" y="39"/>
                            <a:pt x="51" y="39"/>
                          </a:cubicBezTo>
                          <a:cubicBezTo>
                            <a:pt x="47" y="41"/>
                            <a:pt x="47" y="51"/>
                            <a:pt x="38" y="51"/>
                          </a:cubicBezTo>
                          <a:cubicBezTo>
                            <a:pt x="31" y="51"/>
                            <a:pt x="26" y="48"/>
                            <a:pt x="23" y="44"/>
                          </a:cubicBezTo>
                          <a:cubicBezTo>
                            <a:pt x="25" y="43"/>
                            <a:pt x="26" y="43"/>
                            <a:pt x="27" y="43"/>
                          </a:cubicBezTo>
                          <a:cubicBezTo>
                            <a:pt x="19" y="39"/>
                            <a:pt x="13" y="35"/>
                            <a:pt x="15" y="28"/>
                          </a:cubicBezTo>
                          <a:cubicBezTo>
                            <a:pt x="13" y="28"/>
                            <a:pt x="12" y="26"/>
                            <a:pt x="11" y="26"/>
                          </a:cubicBezTo>
                          <a:cubicBezTo>
                            <a:pt x="8" y="26"/>
                            <a:pt x="3" y="19"/>
                            <a:pt x="0" y="16"/>
                          </a:cubicBezTo>
                          <a:cubicBezTo>
                            <a:pt x="2" y="14"/>
                            <a:pt x="11" y="5"/>
                            <a:pt x="16" y="5"/>
                          </a:cubicBezTo>
                          <a:cubicBezTo>
                            <a:pt x="23" y="5"/>
                            <a:pt x="27" y="5"/>
                            <a:pt x="38" y="7"/>
                          </a:cubicBezTo>
                          <a:cubicBezTo>
                            <a:pt x="35" y="10"/>
                            <a:pt x="34" y="11"/>
                            <a:pt x="32" y="13"/>
                          </a:cubicBezTo>
                          <a:cubicBezTo>
                            <a:pt x="37" y="17"/>
                            <a:pt x="41" y="17"/>
                            <a:pt x="44" y="20"/>
                          </a:cubicBezTo>
                          <a:cubicBezTo>
                            <a:pt x="42" y="19"/>
                            <a:pt x="41" y="17"/>
                            <a:pt x="41" y="14"/>
                          </a:cubicBezTo>
                          <a:cubicBezTo>
                            <a:pt x="41" y="10"/>
                            <a:pt x="45" y="7"/>
                            <a:pt x="49" y="7"/>
                          </a:cubicBezTo>
                          <a:cubicBezTo>
                            <a:pt x="60" y="7"/>
                            <a:pt x="57" y="22"/>
                            <a:pt x="68" y="26"/>
                          </a:cubicBezTo>
                          <a:cubicBezTo>
                            <a:pt x="66" y="19"/>
                            <a:pt x="63" y="15"/>
                            <a:pt x="63" y="7"/>
                          </a:cubicBezTo>
                          <a:cubicBezTo>
                            <a:pt x="63" y="0"/>
                            <a:pt x="66" y="0"/>
                            <a:pt x="72" y="0"/>
                          </a:cubicBezTo>
                          <a:cubicBezTo>
                            <a:pt x="78" y="0"/>
                            <a:pt x="90" y="4"/>
                            <a:pt x="90" y="9"/>
                          </a:cubicBezTo>
                          <a:cubicBezTo>
                            <a:pt x="90" y="12"/>
                            <a:pt x="88" y="15"/>
                            <a:pt x="88" y="18"/>
                          </a:cubicBezTo>
                          <a:cubicBezTo>
                            <a:pt x="92" y="16"/>
                            <a:pt x="93" y="12"/>
                            <a:pt x="96" y="12"/>
                          </a:cubicBezTo>
                          <a:cubicBezTo>
                            <a:pt x="103" y="12"/>
                            <a:pt x="102" y="19"/>
                            <a:pt x="102" y="23"/>
                          </a:cubicBezTo>
                          <a:cubicBezTo>
                            <a:pt x="103" y="23"/>
                            <a:pt x="105" y="23"/>
                            <a:pt x="106" y="23"/>
                          </a:cubicBezTo>
                          <a:cubicBezTo>
                            <a:pt x="113" y="23"/>
                            <a:pt x="137" y="36"/>
                            <a:pt x="141" y="41"/>
                          </a:cubicBezTo>
                          <a:cubicBezTo>
                            <a:pt x="140" y="42"/>
                            <a:pt x="138" y="42"/>
                            <a:pt x="137" y="42"/>
                          </a:cubicBezTo>
                          <a:cubicBezTo>
                            <a:pt x="140" y="43"/>
                            <a:pt x="142" y="42"/>
                            <a:pt x="145" y="42"/>
                          </a:cubicBezTo>
                          <a:cubicBezTo>
                            <a:pt x="146" y="44"/>
                            <a:pt x="146" y="47"/>
                            <a:pt x="145" y="49"/>
                          </a:cubicBezTo>
                          <a:cubicBezTo>
                            <a:pt x="151" y="49"/>
                            <a:pt x="154" y="49"/>
                            <a:pt x="159" y="49"/>
                          </a:cubicBezTo>
                          <a:cubicBezTo>
                            <a:pt x="159" y="62"/>
                            <a:pt x="172" y="59"/>
                            <a:pt x="176" y="64"/>
                          </a:cubicBezTo>
                          <a:cubicBezTo>
                            <a:pt x="164" y="68"/>
                            <a:pt x="159" y="76"/>
                            <a:pt x="148" y="79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56" name="Freeform 27">
                      <a:extLst>
                        <a:ext uri="{FF2B5EF4-FFF2-40B4-BE49-F238E27FC236}">
                          <a16:creationId xmlns:a16="http://schemas.microsoft.com/office/drawing/2014/main" id="{E115BBB8-EEAF-3ADF-685B-84AD15B97D5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683125" y="1089025"/>
                      <a:ext cx="150813" cy="55563"/>
                    </a:xfrm>
                    <a:custGeom>
                      <a:avLst/>
                      <a:gdLst/>
                      <a:ahLst/>
                      <a:cxnLst>
                        <a:cxn ang="0">
                          <a:pos x="114" y="19"/>
                        </a:cxn>
                        <a:cxn ang="0">
                          <a:pos x="69" y="41"/>
                        </a:cxn>
                        <a:cxn ang="0">
                          <a:pos x="54" y="34"/>
                        </a:cxn>
                        <a:cxn ang="0">
                          <a:pos x="28" y="34"/>
                        </a:cxn>
                        <a:cxn ang="0">
                          <a:pos x="23" y="26"/>
                        </a:cxn>
                        <a:cxn ang="0">
                          <a:pos x="32" y="26"/>
                        </a:cxn>
                        <a:cxn ang="0">
                          <a:pos x="43" y="24"/>
                        </a:cxn>
                        <a:cxn ang="0">
                          <a:pos x="22" y="23"/>
                        </a:cxn>
                        <a:cxn ang="0">
                          <a:pos x="6" y="18"/>
                        </a:cxn>
                        <a:cxn ang="0">
                          <a:pos x="0" y="7"/>
                        </a:cxn>
                        <a:cxn ang="0">
                          <a:pos x="6" y="7"/>
                        </a:cxn>
                        <a:cxn ang="0">
                          <a:pos x="15" y="8"/>
                        </a:cxn>
                        <a:cxn ang="0">
                          <a:pos x="15" y="6"/>
                        </a:cxn>
                        <a:cxn ang="0">
                          <a:pos x="23" y="6"/>
                        </a:cxn>
                        <a:cxn ang="0">
                          <a:pos x="21" y="2"/>
                        </a:cxn>
                        <a:cxn ang="0">
                          <a:pos x="33" y="2"/>
                        </a:cxn>
                        <a:cxn ang="0">
                          <a:pos x="51" y="11"/>
                        </a:cxn>
                        <a:cxn ang="0">
                          <a:pos x="62" y="0"/>
                        </a:cxn>
                        <a:cxn ang="0">
                          <a:pos x="67" y="0"/>
                        </a:cxn>
                        <a:cxn ang="0">
                          <a:pos x="67" y="12"/>
                        </a:cxn>
                        <a:cxn ang="0">
                          <a:pos x="80" y="7"/>
                        </a:cxn>
                        <a:cxn ang="0">
                          <a:pos x="95" y="7"/>
                        </a:cxn>
                        <a:cxn ang="0">
                          <a:pos x="114" y="19"/>
                        </a:cxn>
                      </a:cxnLst>
                      <a:rect l="0" t="0" r="r" b="b"/>
                      <a:pathLst>
                        <a:path w="114" h="41">
                          <a:moveTo>
                            <a:pt x="114" y="19"/>
                          </a:moveTo>
                          <a:cubicBezTo>
                            <a:pt x="104" y="26"/>
                            <a:pt x="82" y="41"/>
                            <a:pt x="69" y="41"/>
                          </a:cubicBezTo>
                          <a:cubicBezTo>
                            <a:pt x="61" y="41"/>
                            <a:pt x="57" y="39"/>
                            <a:pt x="54" y="34"/>
                          </a:cubicBezTo>
                          <a:cubicBezTo>
                            <a:pt x="28" y="34"/>
                            <a:pt x="28" y="34"/>
                            <a:pt x="28" y="34"/>
                          </a:cubicBezTo>
                          <a:cubicBezTo>
                            <a:pt x="25" y="32"/>
                            <a:pt x="23" y="30"/>
                            <a:pt x="23" y="26"/>
                          </a:cubicBezTo>
                          <a:cubicBezTo>
                            <a:pt x="26" y="26"/>
                            <a:pt x="31" y="26"/>
                            <a:pt x="32" y="26"/>
                          </a:cubicBezTo>
                          <a:cubicBezTo>
                            <a:pt x="36" y="25"/>
                            <a:pt x="40" y="25"/>
                            <a:pt x="43" y="24"/>
                          </a:cubicBezTo>
                          <a:cubicBezTo>
                            <a:pt x="41" y="24"/>
                            <a:pt x="23" y="23"/>
                            <a:pt x="22" y="23"/>
                          </a:cubicBezTo>
                          <a:cubicBezTo>
                            <a:pt x="14" y="23"/>
                            <a:pt x="6" y="28"/>
                            <a:pt x="6" y="18"/>
                          </a:cubicBezTo>
                          <a:cubicBezTo>
                            <a:pt x="3" y="15"/>
                            <a:pt x="0" y="12"/>
                            <a:pt x="0" y="7"/>
                          </a:cubicBezTo>
                          <a:cubicBezTo>
                            <a:pt x="6" y="7"/>
                            <a:pt x="6" y="7"/>
                            <a:pt x="6" y="7"/>
                          </a:cubicBezTo>
                          <a:cubicBezTo>
                            <a:pt x="9" y="9"/>
                            <a:pt x="13" y="10"/>
                            <a:pt x="15" y="8"/>
                          </a:cubicBezTo>
                          <a:cubicBezTo>
                            <a:pt x="15" y="6"/>
                            <a:pt x="15" y="6"/>
                            <a:pt x="15" y="6"/>
                          </a:cubicBezTo>
                          <a:cubicBezTo>
                            <a:pt x="23" y="6"/>
                            <a:pt x="23" y="6"/>
                            <a:pt x="23" y="6"/>
                          </a:cubicBezTo>
                          <a:cubicBezTo>
                            <a:pt x="21" y="2"/>
                            <a:pt x="21" y="2"/>
                            <a:pt x="21" y="2"/>
                          </a:cubicBezTo>
                          <a:cubicBezTo>
                            <a:pt x="33" y="2"/>
                            <a:pt x="33" y="2"/>
                            <a:pt x="33" y="2"/>
                          </a:cubicBezTo>
                          <a:cubicBezTo>
                            <a:pt x="36" y="4"/>
                            <a:pt x="48" y="11"/>
                            <a:pt x="51" y="11"/>
                          </a:cubicBezTo>
                          <a:cubicBezTo>
                            <a:pt x="56" y="11"/>
                            <a:pt x="59" y="2"/>
                            <a:pt x="62" y="0"/>
                          </a:cubicBezTo>
                          <a:cubicBezTo>
                            <a:pt x="67" y="0"/>
                            <a:pt x="67" y="0"/>
                            <a:pt x="67" y="0"/>
                          </a:cubicBezTo>
                          <a:cubicBezTo>
                            <a:pt x="67" y="6"/>
                            <a:pt x="66" y="8"/>
                            <a:pt x="67" y="12"/>
                          </a:cubicBezTo>
                          <a:cubicBezTo>
                            <a:pt x="71" y="12"/>
                            <a:pt x="73" y="7"/>
                            <a:pt x="80" y="7"/>
                          </a:cubicBezTo>
                          <a:cubicBezTo>
                            <a:pt x="91" y="7"/>
                            <a:pt x="88" y="7"/>
                            <a:pt x="95" y="7"/>
                          </a:cubicBezTo>
                          <a:cubicBezTo>
                            <a:pt x="103" y="7"/>
                            <a:pt x="112" y="14"/>
                            <a:pt x="114" y="19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57" name="Freeform 28">
                      <a:extLst>
                        <a:ext uri="{FF2B5EF4-FFF2-40B4-BE49-F238E27FC236}">
                          <a16:creationId xmlns:a16="http://schemas.microsoft.com/office/drawing/2014/main" id="{24FE7316-295B-C59B-967E-BD53876E185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219575" y="1841500"/>
                      <a:ext cx="73025" cy="87313"/>
                    </a:xfrm>
                    <a:custGeom>
                      <a:avLst/>
                      <a:gdLst/>
                      <a:ahLst/>
                      <a:cxnLst>
                        <a:cxn ang="0">
                          <a:pos x="9" y="19"/>
                        </a:cxn>
                        <a:cxn ang="0">
                          <a:pos x="22" y="14"/>
                        </a:cxn>
                        <a:cxn ang="0">
                          <a:pos x="19" y="8"/>
                        </a:cxn>
                        <a:cxn ang="0">
                          <a:pos x="32" y="0"/>
                        </a:cxn>
                        <a:cxn ang="0">
                          <a:pos x="40" y="0"/>
                        </a:cxn>
                        <a:cxn ang="0">
                          <a:pos x="55" y="18"/>
                        </a:cxn>
                        <a:cxn ang="0">
                          <a:pos x="47" y="24"/>
                        </a:cxn>
                        <a:cxn ang="0">
                          <a:pos x="47" y="39"/>
                        </a:cxn>
                        <a:cxn ang="0">
                          <a:pos x="47" y="52"/>
                        </a:cxn>
                        <a:cxn ang="0">
                          <a:pos x="35" y="54"/>
                        </a:cxn>
                        <a:cxn ang="0">
                          <a:pos x="19" y="64"/>
                        </a:cxn>
                        <a:cxn ang="0">
                          <a:pos x="11" y="65"/>
                        </a:cxn>
                        <a:cxn ang="0">
                          <a:pos x="0" y="55"/>
                        </a:cxn>
                        <a:cxn ang="0">
                          <a:pos x="13" y="33"/>
                        </a:cxn>
                        <a:cxn ang="0">
                          <a:pos x="4" y="23"/>
                        </a:cxn>
                        <a:cxn ang="0">
                          <a:pos x="9" y="19"/>
                        </a:cxn>
                      </a:cxnLst>
                      <a:rect l="0" t="0" r="r" b="b"/>
                      <a:pathLst>
                        <a:path w="55" h="65">
                          <a:moveTo>
                            <a:pt x="9" y="19"/>
                          </a:moveTo>
                          <a:cubicBezTo>
                            <a:pt x="12" y="19"/>
                            <a:pt x="19" y="16"/>
                            <a:pt x="22" y="14"/>
                          </a:cubicBezTo>
                          <a:cubicBezTo>
                            <a:pt x="20" y="11"/>
                            <a:pt x="19" y="10"/>
                            <a:pt x="19" y="8"/>
                          </a:cubicBezTo>
                          <a:cubicBezTo>
                            <a:pt x="19" y="5"/>
                            <a:pt x="28" y="0"/>
                            <a:pt x="32" y="0"/>
                          </a:cubicBezTo>
                          <a:cubicBezTo>
                            <a:pt x="35" y="0"/>
                            <a:pt x="37" y="0"/>
                            <a:pt x="40" y="0"/>
                          </a:cubicBezTo>
                          <a:cubicBezTo>
                            <a:pt x="50" y="0"/>
                            <a:pt x="55" y="10"/>
                            <a:pt x="55" y="18"/>
                          </a:cubicBezTo>
                          <a:cubicBezTo>
                            <a:pt x="55" y="21"/>
                            <a:pt x="47" y="21"/>
                            <a:pt x="47" y="24"/>
                          </a:cubicBezTo>
                          <a:cubicBezTo>
                            <a:pt x="47" y="27"/>
                            <a:pt x="47" y="39"/>
                            <a:pt x="47" y="39"/>
                          </a:cubicBezTo>
                          <a:cubicBezTo>
                            <a:pt x="47" y="43"/>
                            <a:pt x="50" y="48"/>
                            <a:pt x="47" y="52"/>
                          </a:cubicBezTo>
                          <a:cubicBezTo>
                            <a:pt x="44" y="54"/>
                            <a:pt x="40" y="54"/>
                            <a:pt x="35" y="54"/>
                          </a:cubicBezTo>
                          <a:cubicBezTo>
                            <a:pt x="28" y="54"/>
                            <a:pt x="23" y="61"/>
                            <a:pt x="19" y="64"/>
                          </a:cubicBezTo>
                          <a:cubicBezTo>
                            <a:pt x="17" y="65"/>
                            <a:pt x="13" y="65"/>
                            <a:pt x="11" y="65"/>
                          </a:cubicBezTo>
                          <a:cubicBezTo>
                            <a:pt x="6" y="65"/>
                            <a:pt x="0" y="60"/>
                            <a:pt x="0" y="55"/>
                          </a:cubicBezTo>
                          <a:cubicBezTo>
                            <a:pt x="0" y="44"/>
                            <a:pt x="11" y="43"/>
                            <a:pt x="13" y="33"/>
                          </a:cubicBezTo>
                          <a:cubicBezTo>
                            <a:pt x="8" y="30"/>
                            <a:pt x="4" y="28"/>
                            <a:pt x="4" y="23"/>
                          </a:cubicBezTo>
                          <a:cubicBezTo>
                            <a:pt x="4" y="18"/>
                            <a:pt x="8" y="19"/>
                            <a:pt x="9" y="19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58" name="Freeform 29">
                      <a:extLst>
                        <a:ext uri="{FF2B5EF4-FFF2-40B4-BE49-F238E27FC236}">
                          <a16:creationId xmlns:a16="http://schemas.microsoft.com/office/drawing/2014/main" id="{C5E6EBAA-9B40-E843-6E4E-ED7B551BF01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276725" y="1758950"/>
                      <a:ext cx="139700" cy="203200"/>
                    </a:xfrm>
                    <a:custGeom>
                      <a:avLst/>
                      <a:gdLst/>
                      <a:ahLst/>
                      <a:cxnLst>
                        <a:cxn ang="0">
                          <a:pos x="96" y="102"/>
                        </a:cxn>
                        <a:cxn ang="0">
                          <a:pos x="91" y="128"/>
                        </a:cxn>
                        <a:cxn ang="0">
                          <a:pos x="100" y="133"/>
                        </a:cxn>
                        <a:cxn ang="0">
                          <a:pos x="70" y="139"/>
                        </a:cxn>
                        <a:cxn ang="0">
                          <a:pos x="39" y="141"/>
                        </a:cxn>
                        <a:cxn ang="0">
                          <a:pos x="26" y="148"/>
                        </a:cxn>
                        <a:cxn ang="0">
                          <a:pos x="16" y="152"/>
                        </a:cxn>
                        <a:cxn ang="0">
                          <a:pos x="32" y="133"/>
                        </a:cxn>
                        <a:cxn ang="0">
                          <a:pos x="46" y="124"/>
                        </a:cxn>
                        <a:cxn ang="0">
                          <a:pos x="26" y="123"/>
                        </a:cxn>
                        <a:cxn ang="0">
                          <a:pos x="19" y="123"/>
                        </a:cxn>
                        <a:cxn ang="0">
                          <a:pos x="28" y="96"/>
                        </a:cxn>
                        <a:cxn ang="0">
                          <a:pos x="48" y="81"/>
                        </a:cxn>
                        <a:cxn ang="0">
                          <a:pos x="40" y="70"/>
                        </a:cxn>
                        <a:cxn ang="0">
                          <a:pos x="26" y="72"/>
                        </a:cxn>
                        <a:cxn ang="0">
                          <a:pos x="23" y="59"/>
                        </a:cxn>
                        <a:cxn ang="0">
                          <a:pos x="16" y="49"/>
                        </a:cxn>
                        <a:cxn ang="0">
                          <a:pos x="12" y="55"/>
                        </a:cxn>
                        <a:cxn ang="0">
                          <a:pos x="14" y="45"/>
                        </a:cxn>
                        <a:cxn ang="0">
                          <a:pos x="8" y="38"/>
                        </a:cxn>
                        <a:cxn ang="0">
                          <a:pos x="11" y="29"/>
                        </a:cxn>
                        <a:cxn ang="0">
                          <a:pos x="8" y="20"/>
                        </a:cxn>
                        <a:cxn ang="0">
                          <a:pos x="12" y="21"/>
                        </a:cxn>
                        <a:cxn ang="0">
                          <a:pos x="16" y="14"/>
                        </a:cxn>
                        <a:cxn ang="0">
                          <a:pos x="25" y="0"/>
                        </a:cxn>
                        <a:cxn ang="0">
                          <a:pos x="42" y="4"/>
                        </a:cxn>
                        <a:cxn ang="0">
                          <a:pos x="33" y="19"/>
                        </a:cxn>
                        <a:cxn ang="0">
                          <a:pos x="47" y="46"/>
                        </a:cxn>
                        <a:cxn ang="0">
                          <a:pos x="53" y="50"/>
                        </a:cxn>
                        <a:cxn ang="0">
                          <a:pos x="84" y="89"/>
                        </a:cxn>
                        <a:cxn ang="0">
                          <a:pos x="87" y="102"/>
                        </a:cxn>
                        <a:cxn ang="0">
                          <a:pos x="92" y="102"/>
                        </a:cxn>
                      </a:cxnLst>
                      <a:rect l="0" t="0" r="r" b="b"/>
                      <a:pathLst>
                        <a:path w="105" h="152">
                          <a:moveTo>
                            <a:pt x="90" y="103"/>
                          </a:moveTo>
                          <a:cubicBezTo>
                            <a:pt x="93" y="101"/>
                            <a:pt x="92" y="102"/>
                            <a:pt x="96" y="102"/>
                          </a:cubicBezTo>
                          <a:cubicBezTo>
                            <a:pt x="101" y="102"/>
                            <a:pt x="105" y="106"/>
                            <a:pt x="105" y="110"/>
                          </a:cubicBezTo>
                          <a:cubicBezTo>
                            <a:pt x="105" y="118"/>
                            <a:pt x="94" y="122"/>
                            <a:pt x="91" y="128"/>
                          </a:cubicBezTo>
                          <a:cubicBezTo>
                            <a:pt x="95" y="129"/>
                            <a:pt x="97" y="130"/>
                            <a:pt x="100" y="130"/>
                          </a:cubicBezTo>
                          <a:cubicBezTo>
                            <a:pt x="100" y="133"/>
                            <a:pt x="100" y="133"/>
                            <a:pt x="100" y="133"/>
                          </a:cubicBezTo>
                          <a:cubicBezTo>
                            <a:pt x="96" y="137"/>
                            <a:pt x="93" y="139"/>
                            <a:pt x="87" y="139"/>
                          </a:cubicBezTo>
                          <a:cubicBezTo>
                            <a:pt x="82" y="139"/>
                            <a:pt x="72" y="139"/>
                            <a:pt x="70" y="139"/>
                          </a:cubicBezTo>
                          <a:cubicBezTo>
                            <a:pt x="65" y="139"/>
                            <a:pt x="53" y="143"/>
                            <a:pt x="47" y="143"/>
                          </a:cubicBezTo>
                          <a:cubicBezTo>
                            <a:pt x="44" y="143"/>
                            <a:pt x="42" y="141"/>
                            <a:pt x="39" y="141"/>
                          </a:cubicBezTo>
                          <a:cubicBezTo>
                            <a:pt x="34" y="141"/>
                            <a:pt x="32" y="144"/>
                            <a:pt x="32" y="148"/>
                          </a:cubicBezTo>
                          <a:cubicBezTo>
                            <a:pt x="26" y="148"/>
                            <a:pt x="26" y="148"/>
                            <a:pt x="26" y="148"/>
                          </a:cubicBezTo>
                          <a:cubicBezTo>
                            <a:pt x="23" y="148"/>
                            <a:pt x="21" y="150"/>
                            <a:pt x="19" y="152"/>
                          </a:cubicBezTo>
                          <a:cubicBezTo>
                            <a:pt x="16" y="152"/>
                            <a:pt x="16" y="152"/>
                            <a:pt x="16" y="152"/>
                          </a:cubicBezTo>
                          <a:cubicBezTo>
                            <a:pt x="16" y="149"/>
                            <a:pt x="16" y="149"/>
                            <a:pt x="16" y="149"/>
                          </a:cubicBezTo>
                          <a:cubicBezTo>
                            <a:pt x="17" y="147"/>
                            <a:pt x="30" y="133"/>
                            <a:pt x="32" y="133"/>
                          </a:cubicBezTo>
                          <a:cubicBezTo>
                            <a:pt x="38" y="131"/>
                            <a:pt x="47" y="133"/>
                            <a:pt x="47" y="127"/>
                          </a:cubicBezTo>
                          <a:cubicBezTo>
                            <a:pt x="47" y="126"/>
                            <a:pt x="46" y="125"/>
                            <a:pt x="46" y="124"/>
                          </a:cubicBezTo>
                          <a:cubicBezTo>
                            <a:pt x="44" y="126"/>
                            <a:pt x="41" y="128"/>
                            <a:pt x="38" y="128"/>
                          </a:cubicBezTo>
                          <a:cubicBezTo>
                            <a:pt x="32" y="128"/>
                            <a:pt x="30" y="123"/>
                            <a:pt x="26" y="123"/>
                          </a:cubicBezTo>
                          <a:cubicBezTo>
                            <a:pt x="23" y="123"/>
                            <a:pt x="23" y="125"/>
                            <a:pt x="21" y="125"/>
                          </a:cubicBezTo>
                          <a:cubicBezTo>
                            <a:pt x="20" y="125"/>
                            <a:pt x="19" y="124"/>
                            <a:pt x="19" y="123"/>
                          </a:cubicBezTo>
                          <a:cubicBezTo>
                            <a:pt x="19" y="116"/>
                            <a:pt x="31" y="116"/>
                            <a:pt x="31" y="109"/>
                          </a:cubicBezTo>
                          <a:cubicBezTo>
                            <a:pt x="31" y="103"/>
                            <a:pt x="28" y="101"/>
                            <a:pt x="28" y="96"/>
                          </a:cubicBezTo>
                          <a:cubicBezTo>
                            <a:pt x="36" y="96"/>
                            <a:pt x="45" y="92"/>
                            <a:pt x="48" y="88"/>
                          </a:cubicBezTo>
                          <a:cubicBezTo>
                            <a:pt x="48" y="81"/>
                            <a:pt x="48" y="81"/>
                            <a:pt x="48" y="81"/>
                          </a:cubicBezTo>
                          <a:cubicBezTo>
                            <a:pt x="43" y="82"/>
                            <a:pt x="37" y="81"/>
                            <a:pt x="37" y="77"/>
                          </a:cubicBezTo>
                          <a:cubicBezTo>
                            <a:pt x="37" y="73"/>
                            <a:pt x="39" y="72"/>
                            <a:pt x="40" y="70"/>
                          </a:cubicBezTo>
                          <a:cubicBezTo>
                            <a:pt x="39" y="70"/>
                            <a:pt x="38" y="70"/>
                            <a:pt x="36" y="70"/>
                          </a:cubicBezTo>
                          <a:cubicBezTo>
                            <a:pt x="32" y="70"/>
                            <a:pt x="30" y="72"/>
                            <a:pt x="26" y="72"/>
                          </a:cubicBezTo>
                          <a:cubicBezTo>
                            <a:pt x="22" y="72"/>
                            <a:pt x="19" y="72"/>
                            <a:pt x="19" y="69"/>
                          </a:cubicBezTo>
                          <a:cubicBezTo>
                            <a:pt x="19" y="65"/>
                            <a:pt x="23" y="63"/>
                            <a:pt x="23" y="59"/>
                          </a:cubicBezTo>
                          <a:cubicBezTo>
                            <a:pt x="23" y="55"/>
                            <a:pt x="22" y="55"/>
                            <a:pt x="23" y="51"/>
                          </a:cubicBezTo>
                          <a:cubicBezTo>
                            <a:pt x="20" y="51"/>
                            <a:pt x="17" y="50"/>
                            <a:pt x="16" y="49"/>
                          </a:cubicBezTo>
                          <a:cubicBezTo>
                            <a:pt x="14" y="52"/>
                            <a:pt x="15" y="54"/>
                            <a:pt x="16" y="55"/>
                          </a:cubicBezTo>
                          <a:cubicBezTo>
                            <a:pt x="12" y="55"/>
                            <a:pt x="12" y="55"/>
                            <a:pt x="12" y="55"/>
                          </a:cubicBezTo>
                          <a:cubicBezTo>
                            <a:pt x="12" y="52"/>
                            <a:pt x="12" y="51"/>
                            <a:pt x="12" y="48"/>
                          </a:cubicBezTo>
                          <a:cubicBezTo>
                            <a:pt x="12" y="47"/>
                            <a:pt x="13" y="46"/>
                            <a:pt x="14" y="45"/>
                          </a:cubicBezTo>
                          <a:cubicBezTo>
                            <a:pt x="14" y="41"/>
                            <a:pt x="14" y="41"/>
                            <a:pt x="14" y="41"/>
                          </a:cubicBezTo>
                          <a:cubicBezTo>
                            <a:pt x="12" y="41"/>
                            <a:pt x="8" y="40"/>
                            <a:pt x="8" y="38"/>
                          </a:cubicBezTo>
                          <a:cubicBezTo>
                            <a:pt x="8" y="36"/>
                            <a:pt x="11" y="32"/>
                            <a:pt x="11" y="32"/>
                          </a:cubicBezTo>
                          <a:cubicBezTo>
                            <a:pt x="11" y="29"/>
                            <a:pt x="11" y="29"/>
                            <a:pt x="11" y="29"/>
                          </a:cubicBezTo>
                          <a:cubicBezTo>
                            <a:pt x="4" y="27"/>
                            <a:pt x="0" y="26"/>
                            <a:pt x="0" y="20"/>
                          </a:cubicBezTo>
                          <a:cubicBezTo>
                            <a:pt x="8" y="20"/>
                            <a:pt x="8" y="20"/>
                            <a:pt x="8" y="20"/>
                          </a:cubicBezTo>
                          <a:cubicBezTo>
                            <a:pt x="8" y="23"/>
                            <a:pt x="10" y="24"/>
                            <a:pt x="11" y="24"/>
                          </a:cubicBezTo>
                          <a:cubicBezTo>
                            <a:pt x="12" y="24"/>
                            <a:pt x="12" y="22"/>
                            <a:pt x="12" y="21"/>
                          </a:cubicBezTo>
                          <a:cubicBezTo>
                            <a:pt x="12" y="21"/>
                            <a:pt x="10" y="20"/>
                            <a:pt x="10" y="19"/>
                          </a:cubicBezTo>
                          <a:cubicBezTo>
                            <a:pt x="10" y="15"/>
                            <a:pt x="13" y="14"/>
                            <a:pt x="16" y="14"/>
                          </a:cubicBezTo>
                          <a:cubicBezTo>
                            <a:pt x="16" y="10"/>
                            <a:pt x="18" y="8"/>
                            <a:pt x="18" y="6"/>
                          </a:cubicBezTo>
                          <a:cubicBezTo>
                            <a:pt x="18" y="4"/>
                            <a:pt x="23" y="0"/>
                            <a:pt x="25" y="0"/>
                          </a:cubicBezTo>
                          <a:cubicBezTo>
                            <a:pt x="30" y="0"/>
                            <a:pt x="35" y="0"/>
                            <a:pt x="38" y="0"/>
                          </a:cubicBezTo>
                          <a:cubicBezTo>
                            <a:pt x="40" y="0"/>
                            <a:pt x="42" y="3"/>
                            <a:pt x="42" y="4"/>
                          </a:cubicBezTo>
                          <a:cubicBezTo>
                            <a:pt x="42" y="10"/>
                            <a:pt x="33" y="10"/>
                            <a:pt x="31" y="16"/>
                          </a:cubicBezTo>
                          <a:cubicBezTo>
                            <a:pt x="31" y="17"/>
                            <a:pt x="32" y="18"/>
                            <a:pt x="33" y="19"/>
                          </a:cubicBezTo>
                          <a:cubicBezTo>
                            <a:pt x="59" y="19"/>
                            <a:pt x="59" y="19"/>
                            <a:pt x="59" y="19"/>
                          </a:cubicBezTo>
                          <a:cubicBezTo>
                            <a:pt x="60" y="32"/>
                            <a:pt x="47" y="37"/>
                            <a:pt x="47" y="46"/>
                          </a:cubicBezTo>
                          <a:cubicBezTo>
                            <a:pt x="45" y="47"/>
                            <a:pt x="44" y="48"/>
                            <a:pt x="43" y="50"/>
                          </a:cubicBezTo>
                          <a:cubicBezTo>
                            <a:pt x="48" y="51"/>
                            <a:pt x="50" y="49"/>
                            <a:pt x="53" y="50"/>
                          </a:cubicBezTo>
                          <a:cubicBezTo>
                            <a:pt x="62" y="53"/>
                            <a:pt x="60" y="63"/>
                            <a:pt x="66" y="69"/>
                          </a:cubicBezTo>
                          <a:cubicBezTo>
                            <a:pt x="73" y="76"/>
                            <a:pt x="84" y="79"/>
                            <a:pt x="84" y="89"/>
                          </a:cubicBezTo>
                          <a:cubicBezTo>
                            <a:pt x="84" y="93"/>
                            <a:pt x="89" y="95"/>
                            <a:pt x="89" y="99"/>
                          </a:cubicBezTo>
                          <a:cubicBezTo>
                            <a:pt x="89" y="100"/>
                            <a:pt x="88" y="101"/>
                            <a:pt x="87" y="102"/>
                          </a:cubicBezTo>
                          <a:cubicBezTo>
                            <a:pt x="87" y="105"/>
                            <a:pt x="87" y="105"/>
                            <a:pt x="87" y="105"/>
                          </a:cubicBezTo>
                          <a:cubicBezTo>
                            <a:pt x="90" y="104"/>
                            <a:pt x="90" y="103"/>
                            <a:pt x="92" y="102"/>
                          </a:cubicBezTo>
                          <a:lnTo>
                            <a:pt x="90" y="103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59" name="Freeform 31">
                      <a:extLst>
                        <a:ext uri="{FF2B5EF4-FFF2-40B4-BE49-F238E27FC236}">
                          <a16:creationId xmlns:a16="http://schemas.microsoft.com/office/drawing/2014/main" id="{DE9FD5BE-6BE2-E99C-EA0D-DE778DA7853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92638" y="2203450"/>
                      <a:ext cx="46038" cy="3016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"/>
                        </a:cxn>
                        <a:cxn ang="0">
                          <a:pos x="0" y="8"/>
                        </a:cxn>
                        <a:cxn ang="0">
                          <a:pos x="7" y="10"/>
                        </a:cxn>
                        <a:cxn ang="0">
                          <a:pos x="27" y="21"/>
                        </a:cxn>
                        <a:cxn ang="0">
                          <a:pos x="30" y="23"/>
                        </a:cxn>
                        <a:cxn ang="0">
                          <a:pos x="33" y="20"/>
                        </a:cxn>
                        <a:cxn ang="0">
                          <a:pos x="31" y="13"/>
                        </a:cxn>
                        <a:cxn ang="0">
                          <a:pos x="33" y="8"/>
                        </a:cxn>
                        <a:cxn ang="0">
                          <a:pos x="35" y="3"/>
                        </a:cxn>
                        <a:cxn ang="0">
                          <a:pos x="20" y="6"/>
                        </a:cxn>
                        <a:cxn ang="0">
                          <a:pos x="0" y="5"/>
                        </a:cxn>
                      </a:cxnLst>
                      <a:rect l="0" t="0" r="r" b="b"/>
                      <a:pathLst>
                        <a:path w="35" h="23">
                          <a:moveTo>
                            <a:pt x="0" y="5"/>
                          </a:moveTo>
                          <a:cubicBezTo>
                            <a:pt x="0" y="8"/>
                            <a:pt x="0" y="8"/>
                            <a:pt x="0" y="8"/>
                          </a:cubicBezTo>
                          <a:cubicBezTo>
                            <a:pt x="2" y="10"/>
                            <a:pt x="5" y="10"/>
                            <a:pt x="7" y="10"/>
                          </a:cubicBezTo>
                          <a:cubicBezTo>
                            <a:pt x="14" y="12"/>
                            <a:pt x="19" y="20"/>
                            <a:pt x="27" y="21"/>
                          </a:cubicBezTo>
                          <a:cubicBezTo>
                            <a:pt x="27" y="23"/>
                            <a:pt x="29" y="23"/>
                            <a:pt x="30" y="23"/>
                          </a:cubicBezTo>
                          <a:cubicBezTo>
                            <a:pt x="32" y="23"/>
                            <a:pt x="33" y="21"/>
                            <a:pt x="33" y="20"/>
                          </a:cubicBezTo>
                          <a:cubicBezTo>
                            <a:pt x="33" y="17"/>
                            <a:pt x="31" y="16"/>
                            <a:pt x="31" y="13"/>
                          </a:cubicBezTo>
                          <a:cubicBezTo>
                            <a:pt x="31" y="11"/>
                            <a:pt x="33" y="8"/>
                            <a:pt x="33" y="8"/>
                          </a:cubicBezTo>
                          <a:cubicBezTo>
                            <a:pt x="35" y="3"/>
                            <a:pt x="35" y="3"/>
                            <a:pt x="35" y="3"/>
                          </a:cubicBezTo>
                          <a:cubicBezTo>
                            <a:pt x="28" y="2"/>
                            <a:pt x="25" y="6"/>
                            <a:pt x="20" y="6"/>
                          </a:cubicBezTo>
                          <a:cubicBezTo>
                            <a:pt x="14" y="6"/>
                            <a:pt x="10" y="0"/>
                            <a:pt x="0" y="5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60" name="Freeform 32">
                      <a:extLst>
                        <a:ext uri="{FF2B5EF4-FFF2-40B4-BE49-F238E27FC236}">
                          <a16:creationId xmlns:a16="http://schemas.microsoft.com/office/drawing/2014/main" id="{B96C4B2C-1E6B-5E38-97E6-8741C3D3BAE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27550" y="2111375"/>
                      <a:ext cx="15875" cy="30163"/>
                    </a:xfrm>
                    <a:custGeom>
                      <a:avLst/>
                      <a:gdLst/>
                      <a:ahLst/>
                      <a:cxnLst>
                        <a:cxn ang="0">
                          <a:pos x="3" y="5"/>
                        </a:cxn>
                        <a:cxn ang="0">
                          <a:pos x="10" y="0"/>
                        </a:cxn>
                        <a:cxn ang="0">
                          <a:pos x="12" y="5"/>
                        </a:cxn>
                        <a:cxn ang="0">
                          <a:pos x="8" y="23"/>
                        </a:cxn>
                        <a:cxn ang="0">
                          <a:pos x="0" y="6"/>
                        </a:cxn>
                        <a:cxn ang="0">
                          <a:pos x="3" y="5"/>
                        </a:cxn>
                      </a:cxnLst>
                      <a:rect l="0" t="0" r="r" b="b"/>
                      <a:pathLst>
                        <a:path w="12" h="23">
                          <a:moveTo>
                            <a:pt x="3" y="5"/>
                          </a:moveTo>
                          <a:cubicBezTo>
                            <a:pt x="6" y="5"/>
                            <a:pt x="8" y="1"/>
                            <a:pt x="10" y="0"/>
                          </a:cubicBezTo>
                          <a:cubicBezTo>
                            <a:pt x="10" y="3"/>
                            <a:pt x="11" y="5"/>
                            <a:pt x="12" y="5"/>
                          </a:cubicBezTo>
                          <a:cubicBezTo>
                            <a:pt x="11" y="11"/>
                            <a:pt x="10" y="20"/>
                            <a:pt x="8" y="23"/>
                          </a:cubicBezTo>
                          <a:cubicBezTo>
                            <a:pt x="4" y="22"/>
                            <a:pt x="2" y="9"/>
                            <a:pt x="0" y="6"/>
                          </a:cubicBezTo>
                          <a:cubicBezTo>
                            <a:pt x="1" y="6"/>
                            <a:pt x="2" y="5"/>
                            <a:pt x="3" y="5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61" name="Freeform 33">
                      <a:extLst>
                        <a:ext uri="{FF2B5EF4-FFF2-40B4-BE49-F238E27FC236}">
                          <a16:creationId xmlns:a16="http://schemas.microsoft.com/office/drawing/2014/main" id="{BD5D2CAA-E72F-107D-CCC5-D0421B55A62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24375" y="2144713"/>
                      <a:ext cx="25400" cy="4445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15"/>
                        </a:cxn>
                        <a:cxn ang="0">
                          <a:pos x="0" y="6"/>
                        </a:cxn>
                        <a:cxn ang="0">
                          <a:pos x="9" y="0"/>
                        </a:cxn>
                        <a:cxn ang="0">
                          <a:pos x="15" y="3"/>
                        </a:cxn>
                        <a:cxn ang="0">
                          <a:pos x="18" y="21"/>
                        </a:cxn>
                        <a:cxn ang="0">
                          <a:pos x="6" y="33"/>
                        </a:cxn>
                        <a:cxn ang="0">
                          <a:pos x="2" y="24"/>
                        </a:cxn>
                        <a:cxn ang="0">
                          <a:pos x="5" y="15"/>
                        </a:cxn>
                      </a:cxnLst>
                      <a:rect l="0" t="0" r="r" b="b"/>
                      <a:pathLst>
                        <a:path w="19" h="33">
                          <a:moveTo>
                            <a:pt x="5" y="15"/>
                          </a:moveTo>
                          <a:cubicBezTo>
                            <a:pt x="5" y="12"/>
                            <a:pt x="1" y="9"/>
                            <a:pt x="0" y="6"/>
                          </a:cubicBezTo>
                          <a:cubicBezTo>
                            <a:pt x="5" y="4"/>
                            <a:pt x="5" y="0"/>
                            <a:pt x="9" y="0"/>
                          </a:cubicBezTo>
                          <a:cubicBezTo>
                            <a:pt x="13" y="0"/>
                            <a:pt x="14" y="3"/>
                            <a:pt x="15" y="3"/>
                          </a:cubicBezTo>
                          <a:cubicBezTo>
                            <a:pt x="19" y="10"/>
                            <a:pt x="18" y="14"/>
                            <a:pt x="18" y="21"/>
                          </a:cubicBezTo>
                          <a:cubicBezTo>
                            <a:pt x="18" y="27"/>
                            <a:pt x="10" y="33"/>
                            <a:pt x="6" y="33"/>
                          </a:cubicBezTo>
                          <a:cubicBezTo>
                            <a:pt x="2" y="33"/>
                            <a:pt x="2" y="27"/>
                            <a:pt x="2" y="24"/>
                          </a:cubicBezTo>
                          <a:cubicBezTo>
                            <a:pt x="2" y="20"/>
                            <a:pt x="5" y="18"/>
                            <a:pt x="5" y="15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62" name="Freeform 34">
                      <a:extLst>
                        <a:ext uri="{FF2B5EF4-FFF2-40B4-BE49-F238E27FC236}">
                          <a16:creationId xmlns:a16="http://schemas.microsoft.com/office/drawing/2014/main" id="{B56318E5-2398-071E-A690-1A0D6A6A96E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429125" y="2171700"/>
                      <a:ext cx="12700" cy="9525"/>
                    </a:xfrm>
                    <a:custGeom>
                      <a:avLst/>
                      <a:gdLst/>
                      <a:ahLst/>
                      <a:cxnLst>
                        <a:cxn ang="0">
                          <a:pos x="9" y="5"/>
                        </a:cxn>
                        <a:cxn ang="0">
                          <a:pos x="6" y="7"/>
                        </a:cxn>
                        <a:cxn ang="0">
                          <a:pos x="0" y="3"/>
                        </a:cxn>
                        <a:cxn ang="0">
                          <a:pos x="7" y="0"/>
                        </a:cxn>
                        <a:cxn ang="0">
                          <a:pos x="9" y="5"/>
                        </a:cxn>
                      </a:cxnLst>
                      <a:rect l="0" t="0" r="r" b="b"/>
                      <a:pathLst>
                        <a:path w="9" h="7">
                          <a:moveTo>
                            <a:pt x="9" y="5"/>
                          </a:moveTo>
                          <a:cubicBezTo>
                            <a:pt x="9" y="6"/>
                            <a:pt x="7" y="7"/>
                            <a:pt x="6" y="7"/>
                          </a:cubicBezTo>
                          <a:cubicBezTo>
                            <a:pt x="4" y="7"/>
                            <a:pt x="1" y="3"/>
                            <a:pt x="0" y="3"/>
                          </a:cubicBezTo>
                          <a:cubicBezTo>
                            <a:pt x="3" y="2"/>
                            <a:pt x="5" y="0"/>
                            <a:pt x="7" y="0"/>
                          </a:cubicBezTo>
                          <a:cubicBezTo>
                            <a:pt x="7" y="1"/>
                            <a:pt x="9" y="3"/>
                            <a:pt x="9" y="5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63" name="Freeform 35">
                      <a:extLst>
                        <a:ext uri="{FF2B5EF4-FFF2-40B4-BE49-F238E27FC236}">
                          <a16:creationId xmlns:a16="http://schemas.microsoft.com/office/drawing/2014/main" id="{FA90EB61-9173-F6FF-692E-9E3166B78BD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51363" y="1833563"/>
                      <a:ext cx="15875" cy="19050"/>
                    </a:xfrm>
                    <a:custGeom>
                      <a:avLst/>
                      <a:gdLst/>
                      <a:ahLst/>
                      <a:cxnLst>
                        <a:cxn ang="0">
                          <a:pos x="11" y="10"/>
                        </a:cxn>
                        <a:cxn ang="0">
                          <a:pos x="0" y="5"/>
                        </a:cxn>
                        <a:cxn ang="0">
                          <a:pos x="0" y="0"/>
                        </a:cxn>
                        <a:cxn ang="0">
                          <a:pos x="9" y="0"/>
                        </a:cxn>
                        <a:cxn ang="0">
                          <a:pos x="12" y="9"/>
                        </a:cxn>
                        <a:cxn ang="0">
                          <a:pos x="11" y="14"/>
                        </a:cxn>
                        <a:cxn ang="0">
                          <a:pos x="11" y="10"/>
                        </a:cxn>
                      </a:cxnLst>
                      <a:rect l="0" t="0" r="r" b="b"/>
                      <a:pathLst>
                        <a:path w="12" h="14">
                          <a:moveTo>
                            <a:pt x="11" y="10"/>
                          </a:moveTo>
                          <a:cubicBezTo>
                            <a:pt x="5" y="10"/>
                            <a:pt x="0" y="9"/>
                            <a:pt x="0" y="5"/>
                          </a:cubicBezTo>
                          <a:cubicBezTo>
                            <a:pt x="0" y="3"/>
                            <a:pt x="0" y="2"/>
                            <a:pt x="0" y="0"/>
                          </a:cubicBezTo>
                          <a:cubicBezTo>
                            <a:pt x="9" y="0"/>
                            <a:pt x="9" y="0"/>
                            <a:pt x="9" y="0"/>
                          </a:cubicBezTo>
                          <a:cubicBezTo>
                            <a:pt x="9" y="6"/>
                            <a:pt x="12" y="5"/>
                            <a:pt x="12" y="9"/>
                          </a:cubicBezTo>
                          <a:cubicBezTo>
                            <a:pt x="12" y="13"/>
                            <a:pt x="11" y="12"/>
                            <a:pt x="11" y="14"/>
                          </a:cubicBezTo>
                          <a:cubicBezTo>
                            <a:pt x="11" y="13"/>
                            <a:pt x="11" y="12"/>
                            <a:pt x="11" y="1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64" name="Freeform 37">
                      <a:extLst>
                        <a:ext uri="{FF2B5EF4-FFF2-40B4-BE49-F238E27FC236}">
                          <a16:creationId xmlns:a16="http://schemas.microsoft.com/office/drawing/2014/main" id="{E572E3E5-F3B6-D36D-06FE-8FF2D8315FF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684713" y="1773238"/>
                      <a:ext cx="15875" cy="23813"/>
                    </a:xfrm>
                    <a:custGeom>
                      <a:avLst/>
                      <a:gdLst/>
                      <a:ahLst/>
                      <a:cxnLst>
                        <a:cxn ang="0">
                          <a:pos x="8" y="6"/>
                        </a:cxn>
                        <a:cxn ang="0">
                          <a:pos x="1" y="17"/>
                        </a:cxn>
                        <a:cxn ang="0">
                          <a:pos x="1" y="11"/>
                        </a:cxn>
                        <a:cxn ang="0">
                          <a:pos x="11" y="0"/>
                        </a:cxn>
                        <a:cxn ang="0">
                          <a:pos x="8" y="6"/>
                        </a:cxn>
                      </a:cxnLst>
                      <a:rect l="0" t="0" r="r" b="b"/>
                      <a:pathLst>
                        <a:path w="11" h="17">
                          <a:moveTo>
                            <a:pt x="8" y="6"/>
                          </a:moveTo>
                          <a:cubicBezTo>
                            <a:pt x="8" y="11"/>
                            <a:pt x="4" y="13"/>
                            <a:pt x="1" y="17"/>
                          </a:cubicBezTo>
                          <a:cubicBezTo>
                            <a:pt x="0" y="15"/>
                            <a:pt x="1" y="14"/>
                            <a:pt x="1" y="11"/>
                          </a:cubicBezTo>
                          <a:cubicBezTo>
                            <a:pt x="1" y="9"/>
                            <a:pt x="3" y="1"/>
                            <a:pt x="11" y="0"/>
                          </a:cubicBezTo>
                          <a:cubicBezTo>
                            <a:pt x="10" y="2"/>
                            <a:pt x="8" y="4"/>
                            <a:pt x="8" y="6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65" name="Freeform 38">
                      <a:extLst>
                        <a:ext uri="{FF2B5EF4-FFF2-40B4-BE49-F238E27FC236}">
                          <a16:creationId xmlns:a16="http://schemas.microsoft.com/office/drawing/2014/main" id="{425BA603-DC6A-2570-9297-2578612739C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46625" y="1744663"/>
                      <a:ext cx="20638" cy="26988"/>
                    </a:xfrm>
                    <a:custGeom>
                      <a:avLst/>
                      <a:gdLst/>
                      <a:ahLst/>
                      <a:cxnLst>
                        <a:cxn ang="0">
                          <a:pos x="12" y="10"/>
                        </a:cxn>
                        <a:cxn ang="0">
                          <a:pos x="12" y="16"/>
                        </a:cxn>
                        <a:cxn ang="0">
                          <a:pos x="5" y="20"/>
                        </a:cxn>
                        <a:cxn ang="0">
                          <a:pos x="0" y="13"/>
                        </a:cxn>
                        <a:cxn ang="0">
                          <a:pos x="10" y="10"/>
                        </a:cxn>
                        <a:cxn ang="0">
                          <a:pos x="7" y="5"/>
                        </a:cxn>
                        <a:cxn ang="0">
                          <a:pos x="11" y="0"/>
                        </a:cxn>
                        <a:cxn ang="0">
                          <a:pos x="16" y="5"/>
                        </a:cxn>
                        <a:cxn ang="0">
                          <a:pos x="12" y="10"/>
                        </a:cxn>
                      </a:cxnLst>
                      <a:rect l="0" t="0" r="r" b="b"/>
                      <a:pathLst>
                        <a:path w="16" h="20">
                          <a:moveTo>
                            <a:pt x="12" y="10"/>
                          </a:moveTo>
                          <a:cubicBezTo>
                            <a:pt x="12" y="12"/>
                            <a:pt x="12" y="14"/>
                            <a:pt x="12" y="16"/>
                          </a:cubicBezTo>
                          <a:cubicBezTo>
                            <a:pt x="12" y="17"/>
                            <a:pt x="6" y="20"/>
                            <a:pt x="5" y="20"/>
                          </a:cubicBezTo>
                          <a:cubicBezTo>
                            <a:pt x="1" y="20"/>
                            <a:pt x="0" y="16"/>
                            <a:pt x="0" y="13"/>
                          </a:cubicBezTo>
                          <a:cubicBezTo>
                            <a:pt x="4" y="13"/>
                            <a:pt x="6" y="10"/>
                            <a:pt x="10" y="10"/>
                          </a:cubicBezTo>
                          <a:cubicBezTo>
                            <a:pt x="9" y="8"/>
                            <a:pt x="7" y="7"/>
                            <a:pt x="7" y="5"/>
                          </a:cubicBezTo>
                          <a:cubicBezTo>
                            <a:pt x="7" y="2"/>
                            <a:pt x="11" y="0"/>
                            <a:pt x="11" y="0"/>
                          </a:cubicBezTo>
                          <a:cubicBezTo>
                            <a:pt x="13" y="3"/>
                            <a:pt x="14" y="4"/>
                            <a:pt x="16" y="5"/>
                          </a:cubicBezTo>
                          <a:cubicBezTo>
                            <a:pt x="15" y="7"/>
                            <a:pt x="13" y="10"/>
                            <a:pt x="12" y="1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</p:grpSp>
            </p:grpSp>
            <p:grpSp>
              <p:nvGrpSpPr>
                <p:cNvPr id="264" name="Group 363">
                  <a:extLst>
                    <a:ext uri="{FF2B5EF4-FFF2-40B4-BE49-F238E27FC236}">
                      <a16:creationId xmlns:a16="http://schemas.microsoft.com/office/drawing/2014/main" id="{8914CEFE-CA1D-18B3-CCAD-2839C50CA2B5}"/>
                    </a:ext>
                  </a:extLst>
                </p:cNvPr>
                <p:cNvGrpSpPr/>
                <p:nvPr/>
              </p:nvGrpSpPr>
              <p:grpSpPr>
                <a:xfrm>
                  <a:off x="5105582" y="3000650"/>
                  <a:ext cx="941496" cy="822457"/>
                  <a:chOff x="6275388" y="2879725"/>
                  <a:chExt cx="966788" cy="844551"/>
                </a:xfrm>
                <a:grpFill/>
              </p:grpSpPr>
              <p:sp>
                <p:nvSpPr>
                  <p:cNvPr id="333" name="Freeform 9">
                    <a:extLst>
                      <a:ext uri="{FF2B5EF4-FFF2-40B4-BE49-F238E27FC236}">
                        <a16:creationId xmlns:a16="http://schemas.microsoft.com/office/drawing/2014/main" id="{E7904A78-97B1-A1F2-40D6-3EDE5B37FA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67488" y="2879725"/>
                    <a:ext cx="339725" cy="176213"/>
                  </a:xfrm>
                  <a:custGeom>
                    <a:avLst/>
                    <a:gdLst/>
                    <a:ahLst/>
                    <a:cxnLst>
                      <a:cxn ang="0">
                        <a:pos x="128" y="28"/>
                      </a:cxn>
                      <a:cxn ang="0">
                        <a:pos x="160" y="39"/>
                      </a:cxn>
                      <a:cxn ang="0">
                        <a:pos x="173" y="45"/>
                      </a:cxn>
                      <a:cxn ang="0">
                        <a:pos x="179" y="49"/>
                      </a:cxn>
                      <a:cxn ang="0">
                        <a:pos x="203" y="71"/>
                      </a:cxn>
                      <a:cxn ang="0">
                        <a:pos x="217" y="78"/>
                      </a:cxn>
                      <a:cxn ang="0">
                        <a:pos x="208" y="85"/>
                      </a:cxn>
                      <a:cxn ang="0">
                        <a:pos x="217" y="96"/>
                      </a:cxn>
                      <a:cxn ang="0">
                        <a:pos x="224" y="108"/>
                      </a:cxn>
                      <a:cxn ang="0">
                        <a:pos x="233" y="113"/>
                      </a:cxn>
                      <a:cxn ang="0">
                        <a:pos x="237" y="118"/>
                      </a:cxn>
                      <a:cxn ang="0">
                        <a:pos x="242" y="119"/>
                      </a:cxn>
                      <a:cxn ang="0">
                        <a:pos x="247" y="124"/>
                      </a:cxn>
                      <a:cxn ang="0">
                        <a:pos x="255" y="126"/>
                      </a:cxn>
                      <a:cxn ang="0">
                        <a:pos x="250" y="133"/>
                      </a:cxn>
                      <a:cxn ang="0">
                        <a:pos x="247" y="133"/>
                      </a:cxn>
                      <a:cxn ang="0">
                        <a:pos x="239" y="127"/>
                      </a:cxn>
                      <a:cxn ang="0">
                        <a:pos x="227" y="127"/>
                      </a:cxn>
                      <a:cxn ang="0">
                        <a:pos x="210" y="116"/>
                      </a:cxn>
                      <a:cxn ang="0">
                        <a:pos x="206" y="113"/>
                      </a:cxn>
                      <a:cxn ang="0">
                        <a:pos x="175" y="92"/>
                      </a:cxn>
                      <a:cxn ang="0">
                        <a:pos x="158" y="103"/>
                      </a:cxn>
                      <a:cxn ang="0">
                        <a:pos x="156" y="113"/>
                      </a:cxn>
                      <a:cxn ang="0">
                        <a:pos x="139" y="113"/>
                      </a:cxn>
                      <a:cxn ang="0">
                        <a:pos x="113" y="100"/>
                      </a:cxn>
                      <a:cxn ang="0">
                        <a:pos x="107" y="102"/>
                      </a:cxn>
                      <a:cxn ang="0">
                        <a:pos x="98" y="102"/>
                      </a:cxn>
                      <a:cxn ang="0">
                        <a:pos x="90" y="99"/>
                      </a:cxn>
                      <a:cxn ang="0">
                        <a:pos x="101" y="90"/>
                      </a:cxn>
                      <a:cxn ang="0">
                        <a:pos x="96" y="71"/>
                      </a:cxn>
                      <a:cxn ang="0">
                        <a:pos x="77" y="59"/>
                      </a:cxn>
                      <a:cxn ang="0">
                        <a:pos x="53" y="54"/>
                      </a:cxn>
                      <a:cxn ang="0">
                        <a:pos x="37" y="45"/>
                      </a:cxn>
                      <a:cxn ang="0">
                        <a:pos x="37" y="41"/>
                      </a:cxn>
                      <a:cxn ang="0">
                        <a:pos x="30" y="49"/>
                      </a:cxn>
                      <a:cxn ang="0">
                        <a:pos x="26" y="48"/>
                      </a:cxn>
                      <a:cxn ang="0">
                        <a:pos x="24" y="38"/>
                      </a:cxn>
                      <a:cxn ang="0">
                        <a:pos x="16" y="33"/>
                      </a:cxn>
                      <a:cxn ang="0">
                        <a:pos x="38" y="25"/>
                      </a:cxn>
                      <a:cxn ang="0">
                        <a:pos x="35" y="25"/>
                      </a:cxn>
                      <a:cxn ang="0">
                        <a:pos x="23" y="27"/>
                      </a:cxn>
                      <a:cxn ang="0">
                        <a:pos x="16" y="26"/>
                      </a:cxn>
                      <a:cxn ang="0">
                        <a:pos x="14" y="22"/>
                      </a:cxn>
                      <a:cxn ang="0">
                        <a:pos x="0" y="12"/>
                      </a:cxn>
                      <a:cxn ang="0">
                        <a:pos x="6" y="8"/>
                      </a:cxn>
                      <a:cxn ang="0">
                        <a:pos x="23" y="0"/>
                      </a:cxn>
                      <a:cxn ang="0">
                        <a:pos x="44" y="9"/>
                      </a:cxn>
                      <a:cxn ang="0">
                        <a:pos x="44" y="25"/>
                      </a:cxn>
                      <a:cxn ang="0">
                        <a:pos x="50" y="29"/>
                      </a:cxn>
                      <a:cxn ang="0">
                        <a:pos x="59" y="38"/>
                      </a:cxn>
                      <a:cxn ang="0">
                        <a:pos x="67" y="30"/>
                      </a:cxn>
                      <a:cxn ang="0">
                        <a:pos x="78" y="25"/>
                      </a:cxn>
                      <a:cxn ang="0">
                        <a:pos x="92" y="14"/>
                      </a:cxn>
                      <a:cxn ang="0">
                        <a:pos x="98" y="17"/>
                      </a:cxn>
                      <a:cxn ang="0">
                        <a:pos x="109" y="25"/>
                      </a:cxn>
                      <a:cxn ang="0">
                        <a:pos x="121" y="25"/>
                      </a:cxn>
                      <a:cxn ang="0">
                        <a:pos x="130" y="29"/>
                      </a:cxn>
                      <a:cxn ang="0">
                        <a:pos x="130" y="30"/>
                      </a:cxn>
                      <a:cxn ang="0">
                        <a:pos x="128" y="28"/>
                      </a:cxn>
                    </a:cxnLst>
                    <a:rect l="0" t="0" r="r" b="b"/>
                    <a:pathLst>
                      <a:path w="255" h="133">
                        <a:moveTo>
                          <a:pt x="128" y="28"/>
                        </a:moveTo>
                        <a:cubicBezTo>
                          <a:pt x="133" y="33"/>
                          <a:pt x="149" y="39"/>
                          <a:pt x="160" y="39"/>
                        </a:cubicBezTo>
                        <a:cubicBezTo>
                          <a:pt x="165" y="39"/>
                          <a:pt x="168" y="45"/>
                          <a:pt x="173" y="45"/>
                        </a:cubicBezTo>
                        <a:cubicBezTo>
                          <a:pt x="173" y="48"/>
                          <a:pt x="176" y="49"/>
                          <a:pt x="179" y="49"/>
                        </a:cubicBezTo>
                        <a:cubicBezTo>
                          <a:pt x="193" y="54"/>
                          <a:pt x="192" y="66"/>
                          <a:pt x="203" y="71"/>
                        </a:cubicBezTo>
                        <a:cubicBezTo>
                          <a:pt x="207" y="73"/>
                          <a:pt x="217" y="68"/>
                          <a:pt x="217" y="78"/>
                        </a:cubicBezTo>
                        <a:cubicBezTo>
                          <a:pt x="217" y="83"/>
                          <a:pt x="208" y="81"/>
                          <a:pt x="208" y="85"/>
                        </a:cubicBezTo>
                        <a:cubicBezTo>
                          <a:pt x="208" y="87"/>
                          <a:pt x="216" y="95"/>
                          <a:pt x="217" y="96"/>
                        </a:cubicBezTo>
                        <a:cubicBezTo>
                          <a:pt x="221" y="100"/>
                          <a:pt x="220" y="103"/>
                          <a:pt x="224" y="108"/>
                        </a:cubicBezTo>
                        <a:cubicBezTo>
                          <a:pt x="225" y="111"/>
                          <a:pt x="230" y="113"/>
                          <a:pt x="233" y="113"/>
                        </a:cubicBezTo>
                        <a:cubicBezTo>
                          <a:pt x="235" y="113"/>
                          <a:pt x="236" y="116"/>
                          <a:pt x="237" y="118"/>
                        </a:cubicBezTo>
                        <a:cubicBezTo>
                          <a:pt x="238" y="120"/>
                          <a:pt x="240" y="118"/>
                          <a:pt x="242" y="119"/>
                        </a:cubicBezTo>
                        <a:cubicBezTo>
                          <a:pt x="245" y="119"/>
                          <a:pt x="246" y="122"/>
                          <a:pt x="247" y="124"/>
                        </a:cubicBezTo>
                        <a:cubicBezTo>
                          <a:pt x="247" y="126"/>
                          <a:pt x="254" y="125"/>
                          <a:pt x="255" y="126"/>
                        </a:cubicBezTo>
                        <a:cubicBezTo>
                          <a:pt x="253" y="127"/>
                          <a:pt x="250" y="130"/>
                          <a:pt x="250" y="133"/>
                        </a:cubicBezTo>
                        <a:cubicBezTo>
                          <a:pt x="249" y="133"/>
                          <a:pt x="248" y="133"/>
                          <a:pt x="247" y="133"/>
                        </a:cubicBezTo>
                        <a:cubicBezTo>
                          <a:pt x="246" y="133"/>
                          <a:pt x="240" y="128"/>
                          <a:pt x="239" y="127"/>
                        </a:cubicBezTo>
                        <a:cubicBezTo>
                          <a:pt x="227" y="127"/>
                          <a:pt x="227" y="127"/>
                          <a:pt x="227" y="127"/>
                        </a:cubicBezTo>
                        <a:cubicBezTo>
                          <a:pt x="221" y="126"/>
                          <a:pt x="210" y="121"/>
                          <a:pt x="210" y="116"/>
                        </a:cubicBezTo>
                        <a:cubicBezTo>
                          <a:pt x="210" y="115"/>
                          <a:pt x="207" y="114"/>
                          <a:pt x="206" y="113"/>
                        </a:cubicBezTo>
                        <a:cubicBezTo>
                          <a:pt x="197" y="104"/>
                          <a:pt x="189" y="92"/>
                          <a:pt x="175" y="92"/>
                        </a:cubicBezTo>
                        <a:cubicBezTo>
                          <a:pt x="164" y="92"/>
                          <a:pt x="165" y="100"/>
                          <a:pt x="158" y="103"/>
                        </a:cubicBezTo>
                        <a:cubicBezTo>
                          <a:pt x="160" y="108"/>
                          <a:pt x="156" y="110"/>
                          <a:pt x="156" y="113"/>
                        </a:cubicBezTo>
                        <a:cubicBezTo>
                          <a:pt x="146" y="113"/>
                          <a:pt x="144" y="113"/>
                          <a:pt x="139" y="113"/>
                        </a:cubicBezTo>
                        <a:cubicBezTo>
                          <a:pt x="128" y="113"/>
                          <a:pt x="125" y="100"/>
                          <a:pt x="113" y="100"/>
                        </a:cubicBezTo>
                        <a:cubicBezTo>
                          <a:pt x="112" y="100"/>
                          <a:pt x="107" y="100"/>
                          <a:pt x="107" y="102"/>
                        </a:cubicBezTo>
                        <a:cubicBezTo>
                          <a:pt x="98" y="102"/>
                          <a:pt x="98" y="102"/>
                          <a:pt x="98" y="102"/>
                        </a:cubicBezTo>
                        <a:cubicBezTo>
                          <a:pt x="94" y="102"/>
                          <a:pt x="90" y="102"/>
                          <a:pt x="90" y="99"/>
                        </a:cubicBezTo>
                        <a:cubicBezTo>
                          <a:pt x="90" y="93"/>
                          <a:pt x="99" y="91"/>
                          <a:pt x="101" y="90"/>
                        </a:cubicBezTo>
                        <a:cubicBezTo>
                          <a:pt x="95" y="84"/>
                          <a:pt x="98" y="78"/>
                          <a:pt x="96" y="71"/>
                        </a:cubicBezTo>
                        <a:cubicBezTo>
                          <a:pt x="94" y="66"/>
                          <a:pt x="82" y="61"/>
                          <a:pt x="77" y="59"/>
                        </a:cubicBezTo>
                        <a:cubicBezTo>
                          <a:pt x="72" y="56"/>
                          <a:pt x="60" y="54"/>
                          <a:pt x="53" y="54"/>
                        </a:cubicBezTo>
                        <a:cubicBezTo>
                          <a:pt x="47" y="54"/>
                          <a:pt x="44" y="43"/>
                          <a:pt x="37" y="45"/>
                        </a:cubicBezTo>
                        <a:cubicBezTo>
                          <a:pt x="37" y="41"/>
                          <a:pt x="37" y="41"/>
                          <a:pt x="37" y="41"/>
                        </a:cubicBezTo>
                        <a:cubicBezTo>
                          <a:pt x="36" y="44"/>
                          <a:pt x="34" y="49"/>
                          <a:pt x="30" y="49"/>
                        </a:cubicBezTo>
                        <a:cubicBezTo>
                          <a:pt x="29" y="49"/>
                          <a:pt x="26" y="49"/>
                          <a:pt x="26" y="48"/>
                        </a:cubicBezTo>
                        <a:cubicBezTo>
                          <a:pt x="24" y="43"/>
                          <a:pt x="26" y="41"/>
                          <a:pt x="24" y="38"/>
                        </a:cubicBezTo>
                        <a:cubicBezTo>
                          <a:pt x="22" y="34"/>
                          <a:pt x="17" y="36"/>
                          <a:pt x="16" y="33"/>
                        </a:cubicBezTo>
                        <a:cubicBezTo>
                          <a:pt x="22" y="29"/>
                          <a:pt x="35" y="30"/>
                          <a:pt x="38" y="25"/>
                        </a:cubicBezTo>
                        <a:cubicBezTo>
                          <a:pt x="35" y="25"/>
                          <a:pt x="35" y="25"/>
                          <a:pt x="35" y="25"/>
                        </a:cubicBezTo>
                        <a:cubicBezTo>
                          <a:pt x="30" y="26"/>
                          <a:pt x="27" y="27"/>
                          <a:pt x="23" y="27"/>
                        </a:cubicBezTo>
                        <a:cubicBezTo>
                          <a:pt x="20" y="27"/>
                          <a:pt x="19" y="26"/>
                          <a:pt x="16" y="26"/>
                        </a:cubicBezTo>
                        <a:cubicBezTo>
                          <a:pt x="15" y="25"/>
                          <a:pt x="14" y="23"/>
                          <a:pt x="14" y="22"/>
                        </a:cubicBezTo>
                        <a:cubicBezTo>
                          <a:pt x="11" y="15"/>
                          <a:pt x="0" y="18"/>
                          <a:pt x="0" y="12"/>
                        </a:cubicBezTo>
                        <a:cubicBezTo>
                          <a:pt x="0" y="9"/>
                          <a:pt x="4" y="8"/>
                          <a:pt x="6" y="8"/>
                        </a:cubicBezTo>
                        <a:cubicBezTo>
                          <a:pt x="12" y="8"/>
                          <a:pt x="15" y="0"/>
                          <a:pt x="23" y="0"/>
                        </a:cubicBezTo>
                        <a:cubicBezTo>
                          <a:pt x="30" y="0"/>
                          <a:pt x="36" y="7"/>
                          <a:pt x="44" y="9"/>
                        </a:cubicBezTo>
                        <a:cubicBezTo>
                          <a:pt x="44" y="15"/>
                          <a:pt x="44" y="22"/>
                          <a:pt x="44" y="25"/>
                        </a:cubicBezTo>
                        <a:cubicBezTo>
                          <a:pt x="44" y="27"/>
                          <a:pt x="46" y="29"/>
                          <a:pt x="50" y="29"/>
                        </a:cubicBezTo>
                        <a:cubicBezTo>
                          <a:pt x="50" y="31"/>
                          <a:pt x="56" y="38"/>
                          <a:pt x="59" y="38"/>
                        </a:cubicBezTo>
                        <a:cubicBezTo>
                          <a:pt x="62" y="38"/>
                          <a:pt x="66" y="31"/>
                          <a:pt x="67" y="30"/>
                        </a:cubicBezTo>
                        <a:cubicBezTo>
                          <a:pt x="71" y="27"/>
                          <a:pt x="71" y="26"/>
                          <a:pt x="78" y="25"/>
                        </a:cubicBezTo>
                        <a:cubicBezTo>
                          <a:pt x="82" y="23"/>
                          <a:pt x="87" y="15"/>
                          <a:pt x="92" y="14"/>
                        </a:cubicBezTo>
                        <a:cubicBezTo>
                          <a:pt x="93" y="17"/>
                          <a:pt x="96" y="16"/>
                          <a:pt x="98" y="17"/>
                        </a:cubicBezTo>
                        <a:cubicBezTo>
                          <a:pt x="103" y="18"/>
                          <a:pt x="106" y="24"/>
                          <a:pt x="109" y="25"/>
                        </a:cubicBezTo>
                        <a:cubicBezTo>
                          <a:pt x="121" y="25"/>
                          <a:pt x="121" y="25"/>
                          <a:pt x="121" y="25"/>
                        </a:cubicBezTo>
                        <a:cubicBezTo>
                          <a:pt x="123" y="27"/>
                          <a:pt x="128" y="29"/>
                          <a:pt x="130" y="29"/>
                        </a:cubicBezTo>
                        <a:cubicBezTo>
                          <a:pt x="130" y="30"/>
                          <a:pt x="130" y="30"/>
                          <a:pt x="130" y="30"/>
                        </a:cubicBezTo>
                        <a:lnTo>
                          <a:pt x="128" y="28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grpSp>
                <p:nvGrpSpPr>
                  <p:cNvPr id="334" name="Group 361">
                    <a:extLst>
                      <a:ext uri="{FF2B5EF4-FFF2-40B4-BE49-F238E27FC236}">
                        <a16:creationId xmlns:a16="http://schemas.microsoft.com/office/drawing/2014/main" id="{AC270266-18C0-B70F-6A11-6E0458A6919D}"/>
                      </a:ext>
                    </a:extLst>
                  </p:cNvPr>
                  <p:cNvGrpSpPr/>
                  <p:nvPr/>
                </p:nvGrpSpPr>
                <p:grpSpPr>
                  <a:xfrm>
                    <a:off x="6275388" y="2917825"/>
                    <a:ext cx="966788" cy="806451"/>
                    <a:chOff x="6275388" y="2917825"/>
                    <a:chExt cx="966788" cy="806451"/>
                  </a:xfrm>
                  <a:grpFill/>
                </p:grpSpPr>
                <p:sp>
                  <p:nvSpPr>
                    <p:cNvPr id="335" name="Freeform 7">
                      <a:extLst>
                        <a:ext uri="{FF2B5EF4-FFF2-40B4-BE49-F238E27FC236}">
                          <a16:creationId xmlns:a16="http://schemas.microsoft.com/office/drawing/2014/main" id="{7A8BAFDC-8F6F-B78E-9254-BD9EC99A75F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623050" y="2968625"/>
                      <a:ext cx="11113" cy="25400"/>
                    </a:xfrm>
                    <a:custGeom>
                      <a:avLst/>
                      <a:gdLst/>
                      <a:ahLst/>
                      <a:cxnLst>
                        <a:cxn ang="0">
                          <a:pos x="7" y="0"/>
                        </a:cxn>
                        <a:cxn ang="0">
                          <a:pos x="8" y="5"/>
                        </a:cxn>
                        <a:cxn ang="0">
                          <a:pos x="5" y="9"/>
                        </a:cxn>
                        <a:cxn ang="0">
                          <a:pos x="2" y="19"/>
                        </a:cxn>
                        <a:cxn ang="0">
                          <a:pos x="0" y="15"/>
                        </a:cxn>
                        <a:cxn ang="0">
                          <a:pos x="4" y="8"/>
                        </a:cxn>
                        <a:cxn ang="0">
                          <a:pos x="7" y="0"/>
                        </a:cxn>
                      </a:cxnLst>
                      <a:rect l="0" t="0" r="r" b="b"/>
                      <a:pathLst>
                        <a:path w="8" h="19">
                          <a:moveTo>
                            <a:pt x="7" y="0"/>
                          </a:moveTo>
                          <a:cubicBezTo>
                            <a:pt x="7" y="4"/>
                            <a:pt x="8" y="2"/>
                            <a:pt x="8" y="5"/>
                          </a:cubicBezTo>
                          <a:cubicBezTo>
                            <a:pt x="8" y="8"/>
                            <a:pt x="7" y="9"/>
                            <a:pt x="5" y="9"/>
                          </a:cubicBezTo>
                          <a:cubicBezTo>
                            <a:pt x="5" y="14"/>
                            <a:pt x="6" y="19"/>
                            <a:pt x="2" y="19"/>
                          </a:cubicBezTo>
                          <a:cubicBezTo>
                            <a:pt x="1" y="19"/>
                            <a:pt x="0" y="16"/>
                            <a:pt x="0" y="15"/>
                          </a:cubicBezTo>
                          <a:cubicBezTo>
                            <a:pt x="0" y="11"/>
                            <a:pt x="4" y="10"/>
                            <a:pt x="4" y="8"/>
                          </a:cubicBezTo>
                          <a:cubicBezTo>
                            <a:pt x="4" y="4"/>
                            <a:pt x="3" y="0"/>
                            <a:pt x="7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36" name="Freeform 8">
                      <a:extLst>
                        <a:ext uri="{FF2B5EF4-FFF2-40B4-BE49-F238E27FC236}">
                          <a16:creationId xmlns:a16="http://schemas.microsoft.com/office/drawing/2014/main" id="{0812AC99-ED3B-09E3-D515-4DBA44684C5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867525" y="2944813"/>
                      <a:ext cx="65088" cy="38100"/>
                    </a:xfrm>
                    <a:custGeom>
                      <a:avLst/>
                      <a:gdLst/>
                      <a:ahLst/>
                      <a:cxnLst>
                        <a:cxn ang="0">
                          <a:pos x="13" y="27"/>
                        </a:cxn>
                        <a:cxn ang="0">
                          <a:pos x="0" y="18"/>
                        </a:cxn>
                        <a:cxn ang="0">
                          <a:pos x="13" y="18"/>
                        </a:cxn>
                        <a:cxn ang="0">
                          <a:pos x="18" y="17"/>
                        </a:cxn>
                        <a:cxn ang="0">
                          <a:pos x="35" y="13"/>
                        </a:cxn>
                        <a:cxn ang="0">
                          <a:pos x="45" y="0"/>
                        </a:cxn>
                        <a:cxn ang="0">
                          <a:pos x="49" y="7"/>
                        </a:cxn>
                        <a:cxn ang="0">
                          <a:pos x="40" y="22"/>
                        </a:cxn>
                        <a:cxn ang="0">
                          <a:pos x="19" y="29"/>
                        </a:cxn>
                        <a:cxn ang="0">
                          <a:pos x="11" y="25"/>
                        </a:cxn>
                        <a:cxn ang="0">
                          <a:pos x="13" y="27"/>
                        </a:cxn>
                      </a:cxnLst>
                      <a:rect l="0" t="0" r="r" b="b"/>
                      <a:pathLst>
                        <a:path w="49" h="29">
                          <a:moveTo>
                            <a:pt x="13" y="27"/>
                          </a:moveTo>
                          <a:cubicBezTo>
                            <a:pt x="9" y="22"/>
                            <a:pt x="1" y="24"/>
                            <a:pt x="0" y="18"/>
                          </a:cubicBezTo>
                          <a:cubicBezTo>
                            <a:pt x="13" y="18"/>
                            <a:pt x="13" y="18"/>
                            <a:pt x="13" y="18"/>
                          </a:cubicBezTo>
                          <a:cubicBezTo>
                            <a:pt x="14" y="18"/>
                            <a:pt x="18" y="17"/>
                            <a:pt x="18" y="17"/>
                          </a:cubicBezTo>
                          <a:cubicBezTo>
                            <a:pt x="25" y="14"/>
                            <a:pt x="31" y="15"/>
                            <a:pt x="35" y="13"/>
                          </a:cubicBezTo>
                          <a:cubicBezTo>
                            <a:pt x="41" y="10"/>
                            <a:pt x="39" y="0"/>
                            <a:pt x="45" y="0"/>
                          </a:cubicBezTo>
                          <a:cubicBezTo>
                            <a:pt x="48" y="0"/>
                            <a:pt x="49" y="4"/>
                            <a:pt x="49" y="7"/>
                          </a:cubicBezTo>
                          <a:cubicBezTo>
                            <a:pt x="49" y="16"/>
                            <a:pt x="40" y="14"/>
                            <a:pt x="40" y="22"/>
                          </a:cubicBezTo>
                          <a:cubicBezTo>
                            <a:pt x="32" y="24"/>
                            <a:pt x="28" y="29"/>
                            <a:pt x="19" y="29"/>
                          </a:cubicBezTo>
                          <a:cubicBezTo>
                            <a:pt x="17" y="29"/>
                            <a:pt x="11" y="26"/>
                            <a:pt x="11" y="25"/>
                          </a:cubicBezTo>
                          <a:lnTo>
                            <a:pt x="13" y="27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37" name="Freeform 10">
                      <a:extLst>
                        <a:ext uri="{FF2B5EF4-FFF2-40B4-BE49-F238E27FC236}">
                          <a16:creationId xmlns:a16="http://schemas.microsoft.com/office/drawing/2014/main" id="{29F10757-0879-75C2-DE30-72FC27AEF5C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11975" y="2917825"/>
                      <a:ext cx="34925" cy="34925"/>
                    </a:xfrm>
                    <a:custGeom>
                      <a:avLst/>
                      <a:gdLst/>
                      <a:ahLst/>
                      <a:cxnLst>
                        <a:cxn ang="0">
                          <a:pos x="23" y="25"/>
                        </a:cxn>
                        <a:cxn ang="0">
                          <a:pos x="19" y="17"/>
                        </a:cxn>
                        <a:cxn ang="0">
                          <a:pos x="8" y="6"/>
                        </a:cxn>
                        <a:cxn ang="0">
                          <a:pos x="0" y="0"/>
                        </a:cxn>
                        <a:cxn ang="0">
                          <a:pos x="18" y="13"/>
                        </a:cxn>
                        <a:cxn ang="0">
                          <a:pos x="26" y="22"/>
                        </a:cxn>
                        <a:cxn ang="0">
                          <a:pos x="26" y="25"/>
                        </a:cxn>
                        <a:cxn ang="0">
                          <a:pos x="23" y="25"/>
                        </a:cxn>
                      </a:cxnLst>
                      <a:rect l="0" t="0" r="r" b="b"/>
                      <a:pathLst>
                        <a:path w="26" h="26">
                          <a:moveTo>
                            <a:pt x="23" y="25"/>
                          </a:moveTo>
                          <a:cubicBezTo>
                            <a:pt x="18" y="24"/>
                            <a:pt x="18" y="21"/>
                            <a:pt x="19" y="17"/>
                          </a:cubicBezTo>
                          <a:cubicBezTo>
                            <a:pt x="13" y="14"/>
                            <a:pt x="14" y="9"/>
                            <a:pt x="8" y="6"/>
                          </a:cubicBezTo>
                          <a:cubicBezTo>
                            <a:pt x="5" y="4"/>
                            <a:pt x="2" y="4"/>
                            <a:pt x="0" y="0"/>
                          </a:cubicBezTo>
                          <a:cubicBezTo>
                            <a:pt x="9" y="3"/>
                            <a:pt x="13" y="8"/>
                            <a:pt x="18" y="13"/>
                          </a:cubicBezTo>
                          <a:cubicBezTo>
                            <a:pt x="21" y="17"/>
                            <a:pt x="26" y="16"/>
                            <a:pt x="26" y="22"/>
                          </a:cubicBezTo>
                          <a:cubicBezTo>
                            <a:pt x="26" y="23"/>
                            <a:pt x="26" y="24"/>
                            <a:pt x="26" y="25"/>
                          </a:cubicBezTo>
                          <a:cubicBezTo>
                            <a:pt x="25" y="25"/>
                            <a:pt x="24" y="26"/>
                            <a:pt x="23" y="25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38" name="Freeform 11">
                      <a:extLst>
                        <a:ext uri="{FF2B5EF4-FFF2-40B4-BE49-F238E27FC236}">
                          <a16:creationId xmlns:a16="http://schemas.microsoft.com/office/drawing/2014/main" id="{1F85658D-7762-9F5D-ECF4-4F569D6E9B3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72300" y="2967038"/>
                      <a:ext cx="17463" cy="20638"/>
                    </a:xfrm>
                    <a:custGeom>
                      <a:avLst/>
                      <a:gdLst/>
                      <a:ahLst/>
                      <a:cxnLst>
                        <a:cxn ang="0">
                          <a:pos x="7" y="9"/>
                        </a:cxn>
                        <a:cxn ang="0">
                          <a:pos x="1" y="0"/>
                        </a:cxn>
                        <a:cxn ang="0">
                          <a:pos x="13" y="12"/>
                        </a:cxn>
                        <a:cxn ang="0">
                          <a:pos x="10" y="16"/>
                        </a:cxn>
                        <a:cxn ang="0">
                          <a:pos x="7" y="13"/>
                        </a:cxn>
                        <a:cxn ang="0">
                          <a:pos x="7" y="9"/>
                        </a:cxn>
                      </a:cxnLst>
                      <a:rect l="0" t="0" r="r" b="b"/>
                      <a:pathLst>
                        <a:path w="13" h="16">
                          <a:moveTo>
                            <a:pt x="7" y="9"/>
                          </a:moveTo>
                          <a:cubicBezTo>
                            <a:pt x="2" y="9"/>
                            <a:pt x="0" y="4"/>
                            <a:pt x="1" y="0"/>
                          </a:cubicBezTo>
                          <a:cubicBezTo>
                            <a:pt x="4" y="1"/>
                            <a:pt x="13" y="11"/>
                            <a:pt x="13" y="12"/>
                          </a:cubicBezTo>
                          <a:cubicBezTo>
                            <a:pt x="13" y="14"/>
                            <a:pt x="11" y="16"/>
                            <a:pt x="10" y="16"/>
                          </a:cubicBezTo>
                          <a:cubicBezTo>
                            <a:pt x="9" y="16"/>
                            <a:pt x="7" y="14"/>
                            <a:pt x="7" y="13"/>
                          </a:cubicBezTo>
                          <a:cubicBezTo>
                            <a:pt x="7" y="12"/>
                            <a:pt x="7" y="11"/>
                            <a:pt x="7" y="9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39" name="Freeform 12">
                      <a:extLst>
                        <a:ext uri="{FF2B5EF4-FFF2-40B4-BE49-F238E27FC236}">
                          <a16:creationId xmlns:a16="http://schemas.microsoft.com/office/drawing/2014/main" id="{7A731225-E556-8F20-A71B-EE70383B916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86600" y="3046413"/>
                      <a:ext cx="9525" cy="11113"/>
                    </a:xfrm>
                    <a:custGeom>
                      <a:avLst/>
                      <a:gdLst/>
                      <a:ahLst/>
                      <a:cxnLst>
                        <a:cxn ang="0">
                          <a:pos x="7" y="6"/>
                        </a:cxn>
                        <a:cxn ang="0">
                          <a:pos x="7" y="9"/>
                        </a:cxn>
                        <a:cxn ang="0">
                          <a:pos x="0" y="0"/>
                        </a:cxn>
                        <a:cxn ang="0">
                          <a:pos x="7" y="6"/>
                        </a:cxn>
                      </a:cxnLst>
                      <a:rect l="0" t="0" r="r" b="b"/>
                      <a:pathLst>
                        <a:path w="7" h="9">
                          <a:moveTo>
                            <a:pt x="7" y="6"/>
                          </a:moveTo>
                          <a:cubicBezTo>
                            <a:pt x="7" y="7"/>
                            <a:pt x="7" y="8"/>
                            <a:pt x="7" y="9"/>
                          </a:cubicBezTo>
                          <a:cubicBezTo>
                            <a:pt x="3" y="9"/>
                            <a:pt x="0" y="2"/>
                            <a:pt x="0" y="0"/>
                          </a:cubicBezTo>
                          <a:cubicBezTo>
                            <a:pt x="4" y="2"/>
                            <a:pt x="7" y="3"/>
                            <a:pt x="7" y="6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40" name="Freeform 13">
                      <a:extLst>
                        <a:ext uri="{FF2B5EF4-FFF2-40B4-BE49-F238E27FC236}">
                          <a16:creationId xmlns:a16="http://schemas.microsoft.com/office/drawing/2014/main" id="{D739E421-1764-F0F4-0BA7-3DC9C8CCED8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61200" y="3036888"/>
                      <a:ext cx="20638" cy="9525"/>
                    </a:xfrm>
                    <a:custGeom>
                      <a:avLst/>
                      <a:gdLst/>
                      <a:ahLst/>
                      <a:cxnLst>
                        <a:cxn ang="0">
                          <a:pos x="15" y="6"/>
                        </a:cxn>
                        <a:cxn ang="0">
                          <a:pos x="12" y="7"/>
                        </a:cxn>
                        <a:cxn ang="0">
                          <a:pos x="0" y="0"/>
                        </a:cxn>
                        <a:cxn ang="0">
                          <a:pos x="15" y="6"/>
                        </a:cxn>
                      </a:cxnLst>
                      <a:rect l="0" t="0" r="r" b="b"/>
                      <a:pathLst>
                        <a:path w="15" h="7">
                          <a:moveTo>
                            <a:pt x="15" y="6"/>
                          </a:moveTo>
                          <a:cubicBezTo>
                            <a:pt x="14" y="6"/>
                            <a:pt x="13" y="7"/>
                            <a:pt x="12" y="7"/>
                          </a:cubicBezTo>
                          <a:cubicBezTo>
                            <a:pt x="7" y="7"/>
                            <a:pt x="0" y="5"/>
                            <a:pt x="0" y="0"/>
                          </a:cubicBezTo>
                          <a:cubicBezTo>
                            <a:pt x="7" y="0"/>
                            <a:pt x="11" y="1"/>
                            <a:pt x="15" y="6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41" name="Freeform 14">
                      <a:extLst>
                        <a:ext uri="{FF2B5EF4-FFF2-40B4-BE49-F238E27FC236}">
                          <a16:creationId xmlns:a16="http://schemas.microsoft.com/office/drawing/2014/main" id="{020734F5-ACA1-9367-1CCF-F6E768CB34C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64375" y="3013075"/>
                      <a:ext cx="17463" cy="19050"/>
                    </a:xfrm>
                    <a:custGeom>
                      <a:avLst/>
                      <a:gdLst/>
                      <a:ahLst/>
                      <a:cxnLst>
                        <a:cxn ang="0">
                          <a:pos x="13" y="14"/>
                        </a:cxn>
                        <a:cxn ang="0">
                          <a:pos x="0" y="0"/>
                        </a:cxn>
                        <a:cxn ang="0">
                          <a:pos x="13" y="14"/>
                        </a:cxn>
                      </a:cxnLst>
                      <a:rect l="0" t="0" r="r" b="b"/>
                      <a:pathLst>
                        <a:path w="13" h="14">
                          <a:moveTo>
                            <a:pt x="13" y="14"/>
                          </a:moveTo>
                          <a:cubicBezTo>
                            <a:pt x="9" y="14"/>
                            <a:pt x="1" y="3"/>
                            <a:pt x="0" y="0"/>
                          </a:cubicBezTo>
                          <a:cubicBezTo>
                            <a:pt x="6" y="3"/>
                            <a:pt x="11" y="7"/>
                            <a:pt x="13" y="14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42" name="Freeform 15">
                      <a:extLst>
                        <a:ext uri="{FF2B5EF4-FFF2-40B4-BE49-F238E27FC236}">
                          <a16:creationId xmlns:a16="http://schemas.microsoft.com/office/drawing/2014/main" id="{1AA11D3C-7AC2-E1BC-D1B2-9ECA5AF7D46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27863" y="2998788"/>
                      <a:ext cx="23813" cy="14288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0"/>
                        </a:cxn>
                        <a:cxn ang="0">
                          <a:pos x="17" y="9"/>
                        </a:cxn>
                        <a:cxn ang="0">
                          <a:pos x="14" y="10"/>
                        </a:cxn>
                        <a:cxn ang="0">
                          <a:pos x="0" y="1"/>
                        </a:cxn>
                        <a:cxn ang="0">
                          <a:pos x="1" y="1"/>
                        </a:cxn>
                        <a:cxn ang="0">
                          <a:pos x="2" y="0"/>
                        </a:cxn>
                      </a:cxnLst>
                      <a:rect l="0" t="0" r="r" b="b"/>
                      <a:pathLst>
                        <a:path w="17" h="10">
                          <a:moveTo>
                            <a:pt x="2" y="0"/>
                          </a:moveTo>
                          <a:cubicBezTo>
                            <a:pt x="6" y="2"/>
                            <a:pt x="15" y="5"/>
                            <a:pt x="17" y="9"/>
                          </a:cubicBezTo>
                          <a:cubicBezTo>
                            <a:pt x="17" y="9"/>
                            <a:pt x="15" y="10"/>
                            <a:pt x="14" y="10"/>
                          </a:cubicBezTo>
                          <a:cubicBezTo>
                            <a:pt x="10" y="10"/>
                            <a:pt x="0" y="6"/>
                            <a:pt x="0" y="1"/>
                          </a:cubicBezTo>
                          <a:cubicBezTo>
                            <a:pt x="1" y="1"/>
                            <a:pt x="1" y="1"/>
                            <a:pt x="1" y="1"/>
                          </a:cubicBez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43" name="Freeform 16">
                      <a:extLst>
                        <a:ext uri="{FF2B5EF4-FFF2-40B4-BE49-F238E27FC236}">
                          <a16:creationId xmlns:a16="http://schemas.microsoft.com/office/drawing/2014/main" id="{01A7F9C9-4192-2BC3-CB74-BFF10986228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02463" y="2984500"/>
                      <a:ext cx="14288" cy="793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1" y="6"/>
                        </a:cxn>
                        <a:cxn ang="0">
                          <a:pos x="7" y="6"/>
                        </a:cxn>
                        <a:cxn ang="0">
                          <a:pos x="0" y="2"/>
                        </a:cxn>
                        <a:cxn ang="0">
                          <a:pos x="3" y="1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1" h="6">
                          <a:moveTo>
                            <a:pt x="0" y="0"/>
                          </a:moveTo>
                          <a:cubicBezTo>
                            <a:pt x="5" y="3"/>
                            <a:pt x="8" y="2"/>
                            <a:pt x="11" y="6"/>
                          </a:cubicBezTo>
                          <a:cubicBezTo>
                            <a:pt x="7" y="6"/>
                            <a:pt x="7" y="6"/>
                            <a:pt x="7" y="6"/>
                          </a:cubicBezTo>
                          <a:cubicBezTo>
                            <a:pt x="0" y="2"/>
                            <a:pt x="0" y="2"/>
                            <a:pt x="0" y="2"/>
                          </a:cubicBezTo>
                          <a:cubicBezTo>
                            <a:pt x="1" y="2"/>
                            <a:pt x="3" y="2"/>
                            <a:pt x="3" y="1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44" name="Freeform 17">
                      <a:extLst>
                        <a:ext uri="{FF2B5EF4-FFF2-40B4-BE49-F238E27FC236}">
                          <a16:creationId xmlns:a16="http://schemas.microsoft.com/office/drawing/2014/main" id="{93F573F7-F027-783C-3E48-51E04B0D4BE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800850" y="3594100"/>
                      <a:ext cx="63500" cy="65088"/>
                    </a:xfrm>
                    <a:custGeom>
                      <a:avLst/>
                      <a:gdLst/>
                      <a:ahLst/>
                      <a:cxnLst>
                        <a:cxn ang="0">
                          <a:pos x="24" y="7"/>
                        </a:cxn>
                        <a:cxn ang="0">
                          <a:pos x="43" y="3"/>
                        </a:cxn>
                        <a:cxn ang="0">
                          <a:pos x="48" y="16"/>
                        </a:cxn>
                        <a:cxn ang="0">
                          <a:pos x="27" y="49"/>
                        </a:cxn>
                        <a:cxn ang="0">
                          <a:pos x="0" y="7"/>
                        </a:cxn>
                        <a:cxn ang="0">
                          <a:pos x="24" y="7"/>
                        </a:cxn>
                      </a:cxnLst>
                      <a:rect l="0" t="0" r="r" b="b"/>
                      <a:pathLst>
                        <a:path w="48" h="49">
                          <a:moveTo>
                            <a:pt x="24" y="7"/>
                          </a:moveTo>
                          <a:cubicBezTo>
                            <a:pt x="30" y="7"/>
                            <a:pt x="37" y="5"/>
                            <a:pt x="43" y="3"/>
                          </a:cubicBezTo>
                          <a:cubicBezTo>
                            <a:pt x="45" y="8"/>
                            <a:pt x="48" y="11"/>
                            <a:pt x="48" y="16"/>
                          </a:cubicBezTo>
                          <a:cubicBezTo>
                            <a:pt x="48" y="26"/>
                            <a:pt x="36" y="49"/>
                            <a:pt x="27" y="49"/>
                          </a:cubicBezTo>
                          <a:cubicBezTo>
                            <a:pt x="14" y="49"/>
                            <a:pt x="0" y="16"/>
                            <a:pt x="0" y="7"/>
                          </a:cubicBezTo>
                          <a:cubicBezTo>
                            <a:pt x="0" y="0"/>
                            <a:pt x="24" y="7"/>
                            <a:pt x="24" y="7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45" name="Freeform 18">
                      <a:extLst>
                        <a:ext uri="{FF2B5EF4-FFF2-40B4-BE49-F238E27FC236}">
                          <a16:creationId xmlns:a16="http://schemas.microsoft.com/office/drawing/2014/main" id="{3F12018E-B8BB-02D0-CB77-3B0B3457734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275388" y="3057525"/>
                      <a:ext cx="676275" cy="509588"/>
                    </a:xfrm>
                    <a:custGeom>
                      <a:avLst/>
                      <a:gdLst/>
                      <a:ahLst/>
                      <a:cxnLst>
                        <a:cxn ang="0">
                          <a:pos x="508" y="232"/>
                        </a:cxn>
                        <a:cxn ang="0">
                          <a:pos x="501" y="272"/>
                        </a:cxn>
                        <a:cxn ang="0">
                          <a:pos x="478" y="312"/>
                        </a:cxn>
                        <a:cxn ang="0">
                          <a:pos x="465" y="351"/>
                        </a:cxn>
                        <a:cxn ang="0">
                          <a:pos x="398" y="370"/>
                        </a:cxn>
                        <a:cxn ang="0">
                          <a:pos x="335" y="350"/>
                        </a:cxn>
                        <a:cxn ang="0">
                          <a:pos x="329" y="330"/>
                        </a:cxn>
                        <a:cxn ang="0">
                          <a:pos x="314" y="333"/>
                        </a:cxn>
                        <a:cxn ang="0">
                          <a:pos x="313" y="315"/>
                        </a:cxn>
                        <a:cxn ang="0">
                          <a:pos x="301" y="329"/>
                        </a:cxn>
                        <a:cxn ang="0">
                          <a:pos x="310" y="292"/>
                        </a:cxn>
                        <a:cxn ang="0">
                          <a:pos x="278" y="315"/>
                        </a:cxn>
                        <a:cxn ang="0">
                          <a:pos x="214" y="276"/>
                        </a:cxn>
                        <a:cxn ang="0">
                          <a:pos x="131" y="308"/>
                        </a:cxn>
                        <a:cxn ang="0">
                          <a:pos x="93" y="311"/>
                        </a:cxn>
                        <a:cxn ang="0">
                          <a:pos x="22" y="310"/>
                        </a:cxn>
                        <a:cxn ang="0">
                          <a:pos x="23" y="262"/>
                        </a:cxn>
                        <a:cxn ang="0">
                          <a:pos x="2" y="204"/>
                        </a:cxn>
                        <a:cxn ang="0">
                          <a:pos x="9" y="204"/>
                        </a:cxn>
                        <a:cxn ang="0">
                          <a:pos x="3" y="176"/>
                        </a:cxn>
                        <a:cxn ang="0">
                          <a:pos x="8" y="145"/>
                        </a:cxn>
                        <a:cxn ang="0">
                          <a:pos x="32" y="132"/>
                        </a:cxn>
                        <a:cxn ang="0">
                          <a:pos x="114" y="95"/>
                        </a:cxn>
                        <a:cxn ang="0">
                          <a:pos x="119" y="76"/>
                        </a:cxn>
                        <a:cxn ang="0">
                          <a:pos x="131" y="71"/>
                        </a:cxn>
                        <a:cxn ang="0">
                          <a:pos x="150" y="50"/>
                        </a:cxn>
                        <a:cxn ang="0">
                          <a:pos x="187" y="58"/>
                        </a:cxn>
                        <a:cxn ang="0">
                          <a:pos x="203" y="56"/>
                        </a:cxn>
                        <a:cxn ang="0">
                          <a:pos x="211" y="30"/>
                        </a:cxn>
                        <a:cxn ang="0">
                          <a:pos x="244" y="17"/>
                        </a:cxn>
                        <a:cxn ang="0">
                          <a:pos x="276" y="19"/>
                        </a:cxn>
                        <a:cxn ang="0">
                          <a:pos x="297" y="23"/>
                        </a:cxn>
                        <a:cxn ang="0">
                          <a:pos x="281" y="54"/>
                        </a:cxn>
                        <a:cxn ang="0">
                          <a:pos x="295" y="68"/>
                        </a:cxn>
                        <a:cxn ang="0">
                          <a:pos x="341" y="90"/>
                        </a:cxn>
                        <a:cxn ang="0">
                          <a:pos x="359" y="15"/>
                        </a:cxn>
                        <a:cxn ang="0">
                          <a:pos x="381" y="28"/>
                        </a:cxn>
                        <a:cxn ang="0">
                          <a:pos x="400" y="50"/>
                        </a:cxn>
                        <a:cxn ang="0">
                          <a:pos x="419" y="104"/>
                        </a:cxn>
                        <a:cxn ang="0">
                          <a:pos x="457" y="146"/>
                        </a:cxn>
                        <a:cxn ang="0">
                          <a:pos x="497" y="185"/>
                        </a:cxn>
                      </a:cxnLst>
                      <a:rect l="0" t="0" r="r" b="b"/>
                      <a:pathLst>
                        <a:path w="508" h="383">
                          <a:moveTo>
                            <a:pt x="496" y="186"/>
                          </a:moveTo>
                          <a:cubicBezTo>
                            <a:pt x="503" y="195"/>
                            <a:pt x="508" y="219"/>
                            <a:pt x="508" y="232"/>
                          </a:cubicBezTo>
                          <a:cubicBezTo>
                            <a:pt x="508" y="242"/>
                            <a:pt x="505" y="256"/>
                            <a:pt x="501" y="260"/>
                          </a:cubicBezTo>
                          <a:cubicBezTo>
                            <a:pt x="501" y="272"/>
                            <a:pt x="501" y="272"/>
                            <a:pt x="501" y="272"/>
                          </a:cubicBezTo>
                          <a:cubicBezTo>
                            <a:pt x="499" y="276"/>
                            <a:pt x="500" y="277"/>
                            <a:pt x="498" y="281"/>
                          </a:cubicBezTo>
                          <a:cubicBezTo>
                            <a:pt x="490" y="293"/>
                            <a:pt x="482" y="298"/>
                            <a:pt x="478" y="312"/>
                          </a:cubicBezTo>
                          <a:cubicBezTo>
                            <a:pt x="474" y="322"/>
                            <a:pt x="465" y="336"/>
                            <a:pt x="465" y="352"/>
                          </a:cubicBezTo>
                          <a:cubicBezTo>
                            <a:pt x="465" y="351"/>
                            <a:pt x="465" y="351"/>
                            <a:pt x="465" y="351"/>
                          </a:cubicBezTo>
                          <a:cubicBezTo>
                            <a:pt x="460" y="371"/>
                            <a:pt x="424" y="362"/>
                            <a:pt x="420" y="383"/>
                          </a:cubicBezTo>
                          <a:cubicBezTo>
                            <a:pt x="417" y="382"/>
                            <a:pt x="399" y="372"/>
                            <a:pt x="398" y="370"/>
                          </a:cubicBezTo>
                          <a:cubicBezTo>
                            <a:pt x="388" y="371"/>
                            <a:pt x="392" y="379"/>
                            <a:pt x="381" y="379"/>
                          </a:cubicBezTo>
                          <a:cubicBezTo>
                            <a:pt x="363" y="379"/>
                            <a:pt x="335" y="368"/>
                            <a:pt x="335" y="350"/>
                          </a:cubicBezTo>
                          <a:cubicBezTo>
                            <a:pt x="335" y="343"/>
                            <a:pt x="329" y="338"/>
                            <a:pt x="329" y="332"/>
                          </a:cubicBezTo>
                          <a:cubicBezTo>
                            <a:pt x="329" y="332"/>
                            <a:pt x="329" y="330"/>
                            <a:pt x="329" y="330"/>
                          </a:cubicBezTo>
                          <a:cubicBezTo>
                            <a:pt x="325" y="332"/>
                            <a:pt x="323" y="332"/>
                            <a:pt x="320" y="333"/>
                          </a:cubicBezTo>
                          <a:cubicBezTo>
                            <a:pt x="314" y="333"/>
                            <a:pt x="314" y="333"/>
                            <a:pt x="314" y="333"/>
                          </a:cubicBezTo>
                          <a:cubicBezTo>
                            <a:pt x="316" y="330"/>
                            <a:pt x="318" y="328"/>
                            <a:pt x="318" y="323"/>
                          </a:cubicBezTo>
                          <a:cubicBezTo>
                            <a:pt x="318" y="318"/>
                            <a:pt x="315" y="316"/>
                            <a:pt x="313" y="315"/>
                          </a:cubicBezTo>
                          <a:cubicBezTo>
                            <a:pt x="313" y="316"/>
                            <a:pt x="312" y="318"/>
                            <a:pt x="312" y="319"/>
                          </a:cubicBezTo>
                          <a:cubicBezTo>
                            <a:pt x="308" y="321"/>
                            <a:pt x="308" y="329"/>
                            <a:pt x="301" y="329"/>
                          </a:cubicBezTo>
                          <a:cubicBezTo>
                            <a:pt x="299" y="329"/>
                            <a:pt x="297" y="326"/>
                            <a:pt x="297" y="324"/>
                          </a:cubicBezTo>
                          <a:cubicBezTo>
                            <a:pt x="308" y="322"/>
                            <a:pt x="310" y="299"/>
                            <a:pt x="310" y="292"/>
                          </a:cubicBezTo>
                          <a:cubicBezTo>
                            <a:pt x="302" y="300"/>
                            <a:pt x="291" y="323"/>
                            <a:pt x="281" y="323"/>
                          </a:cubicBezTo>
                          <a:cubicBezTo>
                            <a:pt x="276" y="323"/>
                            <a:pt x="278" y="315"/>
                            <a:pt x="278" y="315"/>
                          </a:cubicBezTo>
                          <a:cubicBezTo>
                            <a:pt x="275" y="315"/>
                            <a:pt x="265" y="294"/>
                            <a:pt x="262" y="289"/>
                          </a:cubicBezTo>
                          <a:cubicBezTo>
                            <a:pt x="254" y="280"/>
                            <a:pt x="228" y="276"/>
                            <a:pt x="214" y="276"/>
                          </a:cubicBezTo>
                          <a:cubicBezTo>
                            <a:pt x="198" y="276"/>
                            <a:pt x="195" y="283"/>
                            <a:pt x="185" y="286"/>
                          </a:cubicBezTo>
                          <a:cubicBezTo>
                            <a:pt x="163" y="293"/>
                            <a:pt x="135" y="285"/>
                            <a:pt x="131" y="308"/>
                          </a:cubicBezTo>
                          <a:cubicBezTo>
                            <a:pt x="122" y="309"/>
                            <a:pt x="115" y="311"/>
                            <a:pt x="105" y="311"/>
                          </a:cubicBezTo>
                          <a:cubicBezTo>
                            <a:pt x="98" y="307"/>
                            <a:pt x="98" y="311"/>
                            <a:pt x="93" y="311"/>
                          </a:cubicBezTo>
                          <a:cubicBezTo>
                            <a:pt x="77" y="311"/>
                            <a:pt x="71" y="326"/>
                            <a:pt x="51" y="326"/>
                          </a:cubicBezTo>
                          <a:cubicBezTo>
                            <a:pt x="43" y="326"/>
                            <a:pt x="22" y="316"/>
                            <a:pt x="22" y="310"/>
                          </a:cubicBezTo>
                          <a:cubicBezTo>
                            <a:pt x="22" y="303"/>
                            <a:pt x="32" y="300"/>
                            <a:pt x="32" y="290"/>
                          </a:cubicBezTo>
                          <a:cubicBezTo>
                            <a:pt x="32" y="277"/>
                            <a:pt x="26" y="270"/>
                            <a:pt x="23" y="262"/>
                          </a:cubicBezTo>
                          <a:cubicBezTo>
                            <a:pt x="18" y="243"/>
                            <a:pt x="17" y="237"/>
                            <a:pt x="11" y="220"/>
                          </a:cubicBezTo>
                          <a:cubicBezTo>
                            <a:pt x="9" y="213"/>
                            <a:pt x="0" y="211"/>
                            <a:pt x="2" y="204"/>
                          </a:cubicBezTo>
                          <a:cubicBezTo>
                            <a:pt x="3" y="202"/>
                            <a:pt x="3" y="201"/>
                            <a:pt x="5" y="198"/>
                          </a:cubicBezTo>
                          <a:cubicBezTo>
                            <a:pt x="6" y="201"/>
                            <a:pt x="7" y="203"/>
                            <a:pt x="9" y="204"/>
                          </a:cubicBezTo>
                          <a:cubicBezTo>
                            <a:pt x="10" y="202"/>
                            <a:pt x="9" y="201"/>
                            <a:pt x="9" y="198"/>
                          </a:cubicBezTo>
                          <a:cubicBezTo>
                            <a:pt x="9" y="192"/>
                            <a:pt x="3" y="187"/>
                            <a:pt x="3" y="176"/>
                          </a:cubicBezTo>
                          <a:cubicBezTo>
                            <a:pt x="3" y="162"/>
                            <a:pt x="3" y="161"/>
                            <a:pt x="3" y="150"/>
                          </a:cubicBezTo>
                          <a:cubicBezTo>
                            <a:pt x="3" y="146"/>
                            <a:pt x="7" y="146"/>
                            <a:pt x="8" y="145"/>
                          </a:cubicBezTo>
                          <a:cubicBezTo>
                            <a:pt x="9" y="146"/>
                            <a:pt x="9" y="148"/>
                            <a:pt x="9" y="149"/>
                          </a:cubicBezTo>
                          <a:cubicBezTo>
                            <a:pt x="17" y="148"/>
                            <a:pt x="27" y="137"/>
                            <a:pt x="32" y="132"/>
                          </a:cubicBezTo>
                          <a:cubicBezTo>
                            <a:pt x="37" y="127"/>
                            <a:pt x="53" y="126"/>
                            <a:pt x="62" y="125"/>
                          </a:cubicBezTo>
                          <a:cubicBezTo>
                            <a:pt x="78" y="122"/>
                            <a:pt x="114" y="110"/>
                            <a:pt x="114" y="95"/>
                          </a:cubicBezTo>
                          <a:cubicBezTo>
                            <a:pt x="114" y="92"/>
                            <a:pt x="114" y="90"/>
                            <a:pt x="114" y="87"/>
                          </a:cubicBezTo>
                          <a:cubicBezTo>
                            <a:pt x="114" y="83"/>
                            <a:pt x="115" y="79"/>
                            <a:pt x="119" y="76"/>
                          </a:cubicBezTo>
                          <a:cubicBezTo>
                            <a:pt x="122" y="80"/>
                            <a:pt x="124" y="82"/>
                            <a:pt x="126" y="85"/>
                          </a:cubicBezTo>
                          <a:cubicBezTo>
                            <a:pt x="131" y="82"/>
                            <a:pt x="129" y="75"/>
                            <a:pt x="131" y="71"/>
                          </a:cubicBezTo>
                          <a:cubicBezTo>
                            <a:pt x="134" y="72"/>
                            <a:pt x="137" y="74"/>
                            <a:pt x="140" y="74"/>
                          </a:cubicBezTo>
                          <a:cubicBezTo>
                            <a:pt x="140" y="62"/>
                            <a:pt x="149" y="60"/>
                            <a:pt x="150" y="50"/>
                          </a:cubicBezTo>
                          <a:cubicBezTo>
                            <a:pt x="162" y="50"/>
                            <a:pt x="164" y="41"/>
                            <a:pt x="173" y="41"/>
                          </a:cubicBezTo>
                          <a:cubicBezTo>
                            <a:pt x="181" y="41"/>
                            <a:pt x="186" y="50"/>
                            <a:pt x="187" y="58"/>
                          </a:cubicBezTo>
                          <a:cubicBezTo>
                            <a:pt x="189" y="55"/>
                            <a:pt x="192" y="53"/>
                            <a:pt x="196" y="53"/>
                          </a:cubicBezTo>
                          <a:cubicBezTo>
                            <a:pt x="198" y="53"/>
                            <a:pt x="202" y="56"/>
                            <a:pt x="203" y="56"/>
                          </a:cubicBezTo>
                          <a:cubicBezTo>
                            <a:pt x="205" y="52"/>
                            <a:pt x="204" y="49"/>
                            <a:pt x="204" y="45"/>
                          </a:cubicBezTo>
                          <a:cubicBezTo>
                            <a:pt x="204" y="39"/>
                            <a:pt x="211" y="36"/>
                            <a:pt x="211" y="30"/>
                          </a:cubicBezTo>
                          <a:cubicBezTo>
                            <a:pt x="211" y="24"/>
                            <a:pt x="228" y="20"/>
                            <a:pt x="236" y="20"/>
                          </a:cubicBezTo>
                          <a:cubicBezTo>
                            <a:pt x="239" y="20"/>
                            <a:pt x="243" y="17"/>
                            <a:pt x="244" y="17"/>
                          </a:cubicBezTo>
                          <a:cubicBezTo>
                            <a:pt x="241" y="13"/>
                            <a:pt x="237" y="11"/>
                            <a:pt x="236" y="7"/>
                          </a:cubicBezTo>
                          <a:cubicBezTo>
                            <a:pt x="251" y="13"/>
                            <a:pt x="260" y="19"/>
                            <a:pt x="276" y="19"/>
                          </a:cubicBezTo>
                          <a:cubicBezTo>
                            <a:pt x="281" y="19"/>
                            <a:pt x="283" y="15"/>
                            <a:pt x="288" y="15"/>
                          </a:cubicBezTo>
                          <a:cubicBezTo>
                            <a:pt x="291" y="15"/>
                            <a:pt x="297" y="20"/>
                            <a:pt x="297" y="23"/>
                          </a:cubicBezTo>
                          <a:cubicBezTo>
                            <a:pt x="297" y="29"/>
                            <a:pt x="290" y="30"/>
                            <a:pt x="287" y="32"/>
                          </a:cubicBezTo>
                          <a:cubicBezTo>
                            <a:pt x="281" y="54"/>
                            <a:pt x="281" y="54"/>
                            <a:pt x="281" y="54"/>
                          </a:cubicBezTo>
                          <a:cubicBezTo>
                            <a:pt x="281" y="58"/>
                            <a:pt x="288" y="57"/>
                            <a:pt x="290" y="59"/>
                          </a:cubicBezTo>
                          <a:cubicBezTo>
                            <a:pt x="293" y="60"/>
                            <a:pt x="293" y="67"/>
                            <a:pt x="295" y="68"/>
                          </a:cubicBezTo>
                          <a:cubicBezTo>
                            <a:pt x="306" y="72"/>
                            <a:pt x="313" y="74"/>
                            <a:pt x="324" y="79"/>
                          </a:cubicBezTo>
                          <a:cubicBezTo>
                            <a:pt x="330" y="81"/>
                            <a:pt x="333" y="90"/>
                            <a:pt x="341" y="90"/>
                          </a:cubicBezTo>
                          <a:cubicBezTo>
                            <a:pt x="355" y="90"/>
                            <a:pt x="357" y="64"/>
                            <a:pt x="359" y="54"/>
                          </a:cubicBezTo>
                          <a:cubicBezTo>
                            <a:pt x="359" y="15"/>
                            <a:pt x="359" y="15"/>
                            <a:pt x="359" y="15"/>
                          </a:cubicBezTo>
                          <a:cubicBezTo>
                            <a:pt x="366" y="9"/>
                            <a:pt x="364" y="4"/>
                            <a:pt x="372" y="0"/>
                          </a:cubicBezTo>
                          <a:cubicBezTo>
                            <a:pt x="373" y="11"/>
                            <a:pt x="379" y="19"/>
                            <a:pt x="381" y="28"/>
                          </a:cubicBezTo>
                          <a:cubicBezTo>
                            <a:pt x="383" y="34"/>
                            <a:pt x="381" y="42"/>
                            <a:pt x="386" y="45"/>
                          </a:cubicBezTo>
                          <a:cubicBezTo>
                            <a:pt x="390" y="47"/>
                            <a:pt x="399" y="49"/>
                            <a:pt x="400" y="50"/>
                          </a:cubicBezTo>
                          <a:cubicBezTo>
                            <a:pt x="406" y="54"/>
                            <a:pt x="406" y="68"/>
                            <a:pt x="408" y="75"/>
                          </a:cubicBezTo>
                          <a:cubicBezTo>
                            <a:pt x="412" y="87"/>
                            <a:pt x="415" y="93"/>
                            <a:pt x="419" y="104"/>
                          </a:cubicBezTo>
                          <a:cubicBezTo>
                            <a:pt x="422" y="114"/>
                            <a:pt x="441" y="118"/>
                            <a:pt x="449" y="126"/>
                          </a:cubicBezTo>
                          <a:cubicBezTo>
                            <a:pt x="454" y="131"/>
                            <a:pt x="455" y="139"/>
                            <a:pt x="457" y="146"/>
                          </a:cubicBezTo>
                          <a:cubicBezTo>
                            <a:pt x="459" y="151"/>
                            <a:pt x="466" y="151"/>
                            <a:pt x="471" y="151"/>
                          </a:cubicBezTo>
                          <a:cubicBezTo>
                            <a:pt x="471" y="169"/>
                            <a:pt x="488" y="176"/>
                            <a:pt x="497" y="185"/>
                          </a:cubicBezTo>
                          <a:lnTo>
                            <a:pt x="496" y="186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46" name="Freeform 19">
                      <a:extLst>
                        <a:ext uri="{FF2B5EF4-FFF2-40B4-BE49-F238E27FC236}">
                          <a16:creationId xmlns:a16="http://schemas.microsoft.com/office/drawing/2014/main" id="{82363364-FF69-C5FF-2756-26774F9FE4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43738" y="3598863"/>
                      <a:ext cx="127000" cy="125413"/>
                    </a:xfrm>
                    <a:custGeom>
                      <a:avLst/>
                      <a:gdLst/>
                      <a:ahLst/>
                      <a:cxnLst>
                        <a:cxn ang="0">
                          <a:pos x="58" y="26"/>
                        </a:cxn>
                        <a:cxn ang="0">
                          <a:pos x="59" y="22"/>
                        </a:cxn>
                        <a:cxn ang="0">
                          <a:pos x="67" y="17"/>
                        </a:cxn>
                        <a:cxn ang="0">
                          <a:pos x="67" y="14"/>
                        </a:cxn>
                        <a:cxn ang="0">
                          <a:pos x="78" y="0"/>
                        </a:cxn>
                        <a:cxn ang="0">
                          <a:pos x="81" y="4"/>
                        </a:cxn>
                        <a:cxn ang="0">
                          <a:pos x="83" y="10"/>
                        </a:cxn>
                        <a:cxn ang="0">
                          <a:pos x="90" y="6"/>
                        </a:cxn>
                        <a:cxn ang="0">
                          <a:pos x="94" y="8"/>
                        </a:cxn>
                        <a:cxn ang="0">
                          <a:pos x="96" y="15"/>
                        </a:cxn>
                        <a:cxn ang="0">
                          <a:pos x="79" y="37"/>
                        </a:cxn>
                        <a:cxn ang="0">
                          <a:pos x="79" y="50"/>
                        </a:cxn>
                        <a:cxn ang="0">
                          <a:pos x="63" y="53"/>
                        </a:cxn>
                        <a:cxn ang="0">
                          <a:pos x="49" y="84"/>
                        </a:cxn>
                        <a:cxn ang="0">
                          <a:pos x="32" y="94"/>
                        </a:cxn>
                        <a:cxn ang="0">
                          <a:pos x="23" y="92"/>
                        </a:cxn>
                        <a:cxn ang="0">
                          <a:pos x="3" y="83"/>
                        </a:cxn>
                        <a:cxn ang="0">
                          <a:pos x="0" y="81"/>
                        </a:cxn>
                        <a:cxn ang="0">
                          <a:pos x="18" y="57"/>
                        </a:cxn>
                        <a:cxn ang="0">
                          <a:pos x="25" y="51"/>
                        </a:cxn>
                        <a:cxn ang="0">
                          <a:pos x="50" y="37"/>
                        </a:cxn>
                        <a:cxn ang="0">
                          <a:pos x="58" y="26"/>
                        </a:cxn>
                      </a:cxnLst>
                      <a:rect l="0" t="0" r="r" b="b"/>
                      <a:pathLst>
                        <a:path w="96" h="94">
                          <a:moveTo>
                            <a:pt x="58" y="26"/>
                          </a:moveTo>
                          <a:cubicBezTo>
                            <a:pt x="58" y="26"/>
                            <a:pt x="58" y="23"/>
                            <a:pt x="59" y="22"/>
                          </a:cubicBezTo>
                          <a:cubicBezTo>
                            <a:pt x="60" y="18"/>
                            <a:pt x="63" y="17"/>
                            <a:pt x="67" y="17"/>
                          </a:cubicBezTo>
                          <a:cubicBezTo>
                            <a:pt x="67" y="16"/>
                            <a:pt x="67" y="15"/>
                            <a:pt x="67" y="14"/>
                          </a:cubicBezTo>
                          <a:cubicBezTo>
                            <a:pt x="67" y="8"/>
                            <a:pt x="74" y="2"/>
                            <a:pt x="78" y="0"/>
                          </a:cubicBezTo>
                          <a:cubicBezTo>
                            <a:pt x="78" y="3"/>
                            <a:pt x="79" y="4"/>
                            <a:pt x="81" y="4"/>
                          </a:cubicBezTo>
                          <a:cubicBezTo>
                            <a:pt x="81" y="7"/>
                            <a:pt x="80" y="10"/>
                            <a:pt x="83" y="10"/>
                          </a:cubicBezTo>
                          <a:cubicBezTo>
                            <a:pt x="86" y="10"/>
                            <a:pt x="88" y="7"/>
                            <a:pt x="90" y="6"/>
                          </a:cubicBezTo>
                          <a:cubicBezTo>
                            <a:pt x="91" y="8"/>
                            <a:pt x="92" y="8"/>
                            <a:pt x="94" y="8"/>
                          </a:cubicBezTo>
                          <a:cubicBezTo>
                            <a:pt x="94" y="12"/>
                            <a:pt x="94" y="14"/>
                            <a:pt x="96" y="15"/>
                          </a:cubicBezTo>
                          <a:cubicBezTo>
                            <a:pt x="95" y="21"/>
                            <a:pt x="86" y="37"/>
                            <a:pt x="79" y="37"/>
                          </a:cubicBezTo>
                          <a:cubicBezTo>
                            <a:pt x="78" y="43"/>
                            <a:pt x="80" y="45"/>
                            <a:pt x="79" y="50"/>
                          </a:cubicBezTo>
                          <a:cubicBezTo>
                            <a:pt x="77" y="50"/>
                            <a:pt x="66" y="53"/>
                            <a:pt x="63" y="53"/>
                          </a:cubicBezTo>
                          <a:cubicBezTo>
                            <a:pt x="61" y="58"/>
                            <a:pt x="49" y="84"/>
                            <a:pt x="49" y="84"/>
                          </a:cubicBezTo>
                          <a:cubicBezTo>
                            <a:pt x="45" y="88"/>
                            <a:pt x="37" y="94"/>
                            <a:pt x="32" y="94"/>
                          </a:cubicBezTo>
                          <a:cubicBezTo>
                            <a:pt x="30" y="94"/>
                            <a:pt x="25" y="92"/>
                            <a:pt x="23" y="92"/>
                          </a:cubicBezTo>
                          <a:cubicBezTo>
                            <a:pt x="20" y="92"/>
                            <a:pt x="3" y="85"/>
                            <a:pt x="3" y="83"/>
                          </a:cubicBezTo>
                          <a:cubicBezTo>
                            <a:pt x="2" y="83"/>
                            <a:pt x="0" y="82"/>
                            <a:pt x="0" y="81"/>
                          </a:cubicBezTo>
                          <a:cubicBezTo>
                            <a:pt x="0" y="70"/>
                            <a:pt x="14" y="64"/>
                            <a:pt x="18" y="57"/>
                          </a:cubicBezTo>
                          <a:cubicBezTo>
                            <a:pt x="20" y="54"/>
                            <a:pt x="22" y="51"/>
                            <a:pt x="25" y="51"/>
                          </a:cubicBezTo>
                          <a:cubicBezTo>
                            <a:pt x="36" y="51"/>
                            <a:pt x="42" y="40"/>
                            <a:pt x="50" y="37"/>
                          </a:cubicBezTo>
                          <a:cubicBezTo>
                            <a:pt x="52" y="36"/>
                            <a:pt x="58" y="26"/>
                            <a:pt x="58" y="26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47" name="Freeform 20">
                      <a:extLst>
                        <a:ext uri="{FF2B5EF4-FFF2-40B4-BE49-F238E27FC236}">
                          <a16:creationId xmlns:a16="http://schemas.microsoft.com/office/drawing/2014/main" id="{76537CDC-79F5-7ACA-E1B5-6D1B576659B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148513" y="3476625"/>
                      <a:ext cx="93663" cy="139700"/>
                    </a:xfrm>
                    <a:custGeom>
                      <a:avLst/>
                      <a:gdLst/>
                      <a:ahLst/>
                      <a:cxnLst>
                        <a:cxn ang="0">
                          <a:pos x="22" y="40"/>
                        </a:cxn>
                        <a:cxn ang="0">
                          <a:pos x="17" y="31"/>
                        </a:cxn>
                        <a:cxn ang="0">
                          <a:pos x="19" y="27"/>
                        </a:cxn>
                        <a:cxn ang="0">
                          <a:pos x="0" y="0"/>
                        </a:cxn>
                        <a:cxn ang="0">
                          <a:pos x="16" y="12"/>
                        </a:cxn>
                        <a:cxn ang="0">
                          <a:pos x="22" y="19"/>
                        </a:cxn>
                        <a:cxn ang="0">
                          <a:pos x="20" y="22"/>
                        </a:cxn>
                        <a:cxn ang="0">
                          <a:pos x="27" y="37"/>
                        </a:cxn>
                        <a:cxn ang="0">
                          <a:pos x="30" y="37"/>
                        </a:cxn>
                        <a:cxn ang="0">
                          <a:pos x="34" y="32"/>
                        </a:cxn>
                        <a:cxn ang="0">
                          <a:pos x="37" y="32"/>
                        </a:cxn>
                        <a:cxn ang="0">
                          <a:pos x="53" y="50"/>
                        </a:cxn>
                        <a:cxn ang="0">
                          <a:pos x="68" y="46"/>
                        </a:cxn>
                        <a:cxn ang="0">
                          <a:pos x="71" y="48"/>
                        </a:cxn>
                        <a:cxn ang="0">
                          <a:pos x="63" y="71"/>
                        </a:cxn>
                        <a:cxn ang="0">
                          <a:pos x="61" y="68"/>
                        </a:cxn>
                        <a:cxn ang="0">
                          <a:pos x="60" y="70"/>
                        </a:cxn>
                        <a:cxn ang="0">
                          <a:pos x="51" y="75"/>
                        </a:cxn>
                        <a:cxn ang="0">
                          <a:pos x="52" y="80"/>
                        </a:cxn>
                        <a:cxn ang="0">
                          <a:pos x="46" y="89"/>
                        </a:cxn>
                        <a:cxn ang="0">
                          <a:pos x="30" y="104"/>
                        </a:cxn>
                        <a:cxn ang="0">
                          <a:pos x="23" y="98"/>
                        </a:cxn>
                        <a:cxn ang="0">
                          <a:pos x="29" y="86"/>
                        </a:cxn>
                        <a:cxn ang="0">
                          <a:pos x="12" y="72"/>
                        </a:cxn>
                        <a:cxn ang="0">
                          <a:pos x="19" y="65"/>
                        </a:cxn>
                        <a:cxn ang="0">
                          <a:pos x="24" y="48"/>
                        </a:cxn>
                        <a:cxn ang="0">
                          <a:pos x="22" y="38"/>
                        </a:cxn>
                        <a:cxn ang="0">
                          <a:pos x="22" y="38"/>
                        </a:cxn>
                        <a:cxn ang="0">
                          <a:pos x="22" y="40"/>
                        </a:cxn>
                      </a:cxnLst>
                      <a:rect l="0" t="0" r="r" b="b"/>
                      <a:pathLst>
                        <a:path w="71" h="104">
                          <a:moveTo>
                            <a:pt x="22" y="40"/>
                          </a:moveTo>
                          <a:cubicBezTo>
                            <a:pt x="21" y="36"/>
                            <a:pt x="17" y="35"/>
                            <a:pt x="17" y="31"/>
                          </a:cubicBezTo>
                          <a:cubicBezTo>
                            <a:pt x="17" y="30"/>
                            <a:pt x="18" y="28"/>
                            <a:pt x="19" y="27"/>
                          </a:cubicBezTo>
                          <a:cubicBezTo>
                            <a:pt x="8" y="25"/>
                            <a:pt x="2" y="11"/>
                            <a:pt x="0" y="0"/>
                          </a:cubicBezTo>
                          <a:cubicBezTo>
                            <a:pt x="4" y="7"/>
                            <a:pt x="12" y="8"/>
                            <a:pt x="16" y="12"/>
                          </a:cubicBezTo>
                          <a:cubicBezTo>
                            <a:pt x="19" y="15"/>
                            <a:pt x="19" y="18"/>
                            <a:pt x="22" y="19"/>
                          </a:cubicBezTo>
                          <a:cubicBezTo>
                            <a:pt x="21" y="21"/>
                            <a:pt x="20" y="21"/>
                            <a:pt x="20" y="22"/>
                          </a:cubicBezTo>
                          <a:cubicBezTo>
                            <a:pt x="20" y="25"/>
                            <a:pt x="25" y="34"/>
                            <a:pt x="27" y="37"/>
                          </a:cubicBezTo>
                          <a:cubicBezTo>
                            <a:pt x="30" y="37"/>
                            <a:pt x="30" y="37"/>
                            <a:pt x="30" y="37"/>
                          </a:cubicBezTo>
                          <a:cubicBezTo>
                            <a:pt x="30" y="34"/>
                            <a:pt x="32" y="32"/>
                            <a:pt x="34" y="32"/>
                          </a:cubicBezTo>
                          <a:cubicBezTo>
                            <a:pt x="35" y="32"/>
                            <a:pt x="36" y="32"/>
                            <a:pt x="37" y="32"/>
                          </a:cubicBezTo>
                          <a:cubicBezTo>
                            <a:pt x="37" y="44"/>
                            <a:pt x="42" y="50"/>
                            <a:pt x="53" y="50"/>
                          </a:cubicBezTo>
                          <a:cubicBezTo>
                            <a:pt x="61" y="50"/>
                            <a:pt x="61" y="46"/>
                            <a:pt x="68" y="46"/>
                          </a:cubicBezTo>
                          <a:cubicBezTo>
                            <a:pt x="69" y="46"/>
                            <a:pt x="71" y="47"/>
                            <a:pt x="71" y="48"/>
                          </a:cubicBezTo>
                          <a:cubicBezTo>
                            <a:pt x="65" y="55"/>
                            <a:pt x="67" y="64"/>
                            <a:pt x="63" y="71"/>
                          </a:cubicBezTo>
                          <a:cubicBezTo>
                            <a:pt x="61" y="68"/>
                            <a:pt x="61" y="68"/>
                            <a:pt x="61" y="68"/>
                          </a:cubicBezTo>
                          <a:cubicBezTo>
                            <a:pt x="60" y="68"/>
                            <a:pt x="60" y="70"/>
                            <a:pt x="60" y="70"/>
                          </a:cubicBezTo>
                          <a:cubicBezTo>
                            <a:pt x="55" y="71"/>
                            <a:pt x="51" y="72"/>
                            <a:pt x="51" y="75"/>
                          </a:cubicBezTo>
                          <a:cubicBezTo>
                            <a:pt x="51" y="77"/>
                            <a:pt x="52" y="78"/>
                            <a:pt x="52" y="80"/>
                          </a:cubicBezTo>
                          <a:cubicBezTo>
                            <a:pt x="52" y="83"/>
                            <a:pt x="47" y="87"/>
                            <a:pt x="46" y="89"/>
                          </a:cubicBezTo>
                          <a:cubicBezTo>
                            <a:pt x="42" y="95"/>
                            <a:pt x="39" y="104"/>
                            <a:pt x="30" y="104"/>
                          </a:cubicBezTo>
                          <a:cubicBezTo>
                            <a:pt x="26" y="104"/>
                            <a:pt x="23" y="102"/>
                            <a:pt x="23" y="98"/>
                          </a:cubicBezTo>
                          <a:cubicBezTo>
                            <a:pt x="23" y="93"/>
                            <a:pt x="29" y="91"/>
                            <a:pt x="29" y="86"/>
                          </a:cubicBezTo>
                          <a:cubicBezTo>
                            <a:pt x="29" y="77"/>
                            <a:pt x="12" y="80"/>
                            <a:pt x="12" y="72"/>
                          </a:cubicBezTo>
                          <a:cubicBezTo>
                            <a:pt x="12" y="68"/>
                            <a:pt x="16" y="67"/>
                            <a:pt x="19" y="65"/>
                          </a:cubicBezTo>
                          <a:cubicBezTo>
                            <a:pt x="23" y="61"/>
                            <a:pt x="24" y="55"/>
                            <a:pt x="24" y="48"/>
                          </a:cubicBezTo>
                          <a:cubicBezTo>
                            <a:pt x="24" y="44"/>
                            <a:pt x="22" y="40"/>
                            <a:pt x="22" y="38"/>
                          </a:cubicBezTo>
                          <a:cubicBezTo>
                            <a:pt x="22" y="38"/>
                            <a:pt x="22" y="38"/>
                            <a:pt x="22" y="38"/>
                          </a:cubicBezTo>
                          <a:lnTo>
                            <a:pt x="22" y="4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48" name="Freeform 116">
                      <a:extLst>
                        <a:ext uri="{FF2B5EF4-FFF2-40B4-BE49-F238E27FC236}">
                          <a16:creationId xmlns:a16="http://schemas.microsoft.com/office/drawing/2014/main" id="{2F4B38DF-EF6D-3D6D-F99B-10205075907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856413" y="3582988"/>
                      <a:ext cx="6350" cy="952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0"/>
                        </a:cxn>
                        <a:cxn ang="0">
                          <a:pos x="4" y="7"/>
                        </a:cxn>
                        <a:cxn ang="0">
                          <a:pos x="0" y="0"/>
                        </a:cxn>
                        <a:cxn ang="0">
                          <a:pos x="5" y="0"/>
                        </a:cxn>
                      </a:cxnLst>
                      <a:rect l="0" t="0" r="r" b="b"/>
                      <a:pathLst>
                        <a:path w="5" h="7">
                          <a:moveTo>
                            <a:pt x="5" y="0"/>
                          </a:moveTo>
                          <a:cubicBezTo>
                            <a:pt x="5" y="4"/>
                            <a:pt x="4" y="5"/>
                            <a:pt x="4" y="7"/>
                          </a:cubicBezTo>
                          <a:cubicBezTo>
                            <a:pt x="0" y="6"/>
                            <a:pt x="0" y="3"/>
                            <a:pt x="0" y="0"/>
                          </a:cubicBezTo>
                          <a:cubicBezTo>
                            <a:pt x="2" y="0"/>
                            <a:pt x="4" y="0"/>
                            <a:pt x="5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49" name="Freeform 117">
                      <a:extLst>
                        <a:ext uri="{FF2B5EF4-FFF2-40B4-BE49-F238E27FC236}">
                          <a16:creationId xmlns:a16="http://schemas.microsoft.com/office/drawing/2014/main" id="{CF8DA86C-C842-3A4D-138E-21515C3D511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664325" y="3500438"/>
                      <a:ext cx="22225" cy="11113"/>
                    </a:xfrm>
                    <a:custGeom>
                      <a:avLst/>
                      <a:gdLst/>
                      <a:ahLst/>
                      <a:cxnLst>
                        <a:cxn ang="0">
                          <a:pos x="16" y="4"/>
                        </a:cxn>
                        <a:cxn ang="0">
                          <a:pos x="0" y="4"/>
                        </a:cxn>
                        <a:cxn ang="0">
                          <a:pos x="16" y="4"/>
                        </a:cxn>
                      </a:cxnLst>
                      <a:rect l="0" t="0" r="r" b="b"/>
                      <a:pathLst>
                        <a:path w="16" h="8">
                          <a:moveTo>
                            <a:pt x="16" y="4"/>
                          </a:moveTo>
                          <a:cubicBezTo>
                            <a:pt x="11" y="7"/>
                            <a:pt x="4" y="8"/>
                            <a:pt x="0" y="4"/>
                          </a:cubicBezTo>
                          <a:cubicBezTo>
                            <a:pt x="9" y="0"/>
                            <a:pt x="10" y="0"/>
                            <a:pt x="16" y="4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  <p:sp>
                  <p:nvSpPr>
                    <p:cNvPr id="350" name="Freeform 118">
                      <a:extLst>
                        <a:ext uri="{FF2B5EF4-FFF2-40B4-BE49-F238E27FC236}">
                          <a16:creationId xmlns:a16="http://schemas.microsoft.com/office/drawing/2014/main" id="{07915852-8C5A-AE74-3AB8-B2090B53D4E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56375" y="3065463"/>
                      <a:ext cx="22225" cy="9525"/>
                    </a:xfrm>
                    <a:custGeom>
                      <a:avLst/>
                      <a:gdLst/>
                      <a:ahLst/>
                      <a:cxnLst>
                        <a:cxn ang="0">
                          <a:pos x="17" y="1"/>
                        </a:cxn>
                        <a:cxn ang="0">
                          <a:pos x="17" y="7"/>
                        </a:cxn>
                        <a:cxn ang="0">
                          <a:pos x="13" y="7"/>
                        </a:cxn>
                        <a:cxn ang="0">
                          <a:pos x="0" y="3"/>
                        </a:cxn>
                        <a:cxn ang="0">
                          <a:pos x="17" y="1"/>
                        </a:cxn>
                      </a:cxnLst>
                      <a:rect l="0" t="0" r="r" b="b"/>
                      <a:pathLst>
                        <a:path w="17" h="7">
                          <a:moveTo>
                            <a:pt x="17" y="1"/>
                          </a:moveTo>
                          <a:cubicBezTo>
                            <a:pt x="17" y="7"/>
                            <a:pt x="17" y="7"/>
                            <a:pt x="17" y="7"/>
                          </a:cubicBezTo>
                          <a:cubicBezTo>
                            <a:pt x="16" y="7"/>
                            <a:pt x="14" y="7"/>
                            <a:pt x="13" y="7"/>
                          </a:cubicBezTo>
                          <a:cubicBezTo>
                            <a:pt x="8" y="7"/>
                            <a:pt x="2" y="5"/>
                            <a:pt x="0" y="3"/>
                          </a:cubicBezTo>
                          <a:cubicBezTo>
                            <a:pt x="8" y="1"/>
                            <a:pt x="11" y="0"/>
                            <a:pt x="17" y="1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121920" tIns="60960" rIns="121920" bIns="6096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2400" dirty="0"/>
                    </a:p>
                  </p:txBody>
                </p:sp>
              </p:grpSp>
            </p:grpSp>
            <p:grpSp>
              <p:nvGrpSpPr>
                <p:cNvPr id="265" name="Group 383">
                  <a:extLst>
                    <a:ext uri="{FF2B5EF4-FFF2-40B4-BE49-F238E27FC236}">
                      <a16:creationId xmlns:a16="http://schemas.microsoft.com/office/drawing/2014/main" id="{8EFF4B9D-C612-4EEF-9338-C024D2B12600}"/>
                    </a:ext>
                  </a:extLst>
                </p:cNvPr>
                <p:cNvGrpSpPr/>
                <p:nvPr/>
              </p:nvGrpSpPr>
              <p:grpSpPr>
                <a:xfrm>
                  <a:off x="3584348" y="1207327"/>
                  <a:ext cx="2773469" cy="1960289"/>
                  <a:chOff x="4713288" y="1038225"/>
                  <a:chExt cx="2847975" cy="2012950"/>
                </a:xfrm>
                <a:grpFill/>
              </p:grpSpPr>
              <p:sp>
                <p:nvSpPr>
                  <p:cNvPr id="266" name="Freeform 101">
                    <a:extLst>
                      <a:ext uri="{FF2B5EF4-FFF2-40B4-BE49-F238E27FC236}">
                        <a16:creationId xmlns:a16="http://schemas.microsoft.com/office/drawing/2014/main" id="{41565E6D-CDD2-A936-FE90-EAF0880E78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18063" y="2127250"/>
                    <a:ext cx="622300" cy="538163"/>
                  </a:xfrm>
                  <a:custGeom>
                    <a:avLst/>
                    <a:gdLst/>
                    <a:ahLst/>
                    <a:cxnLst>
                      <a:cxn ang="0">
                        <a:pos x="102" y="154"/>
                      </a:cxn>
                      <a:cxn ang="0">
                        <a:pos x="113" y="126"/>
                      </a:cxn>
                      <a:cxn ang="0">
                        <a:pos x="122" y="86"/>
                      </a:cxn>
                      <a:cxn ang="0">
                        <a:pos x="125" y="77"/>
                      </a:cxn>
                      <a:cxn ang="0">
                        <a:pos x="108" y="77"/>
                      </a:cxn>
                      <a:cxn ang="0">
                        <a:pos x="64" y="77"/>
                      </a:cxn>
                      <a:cxn ang="0">
                        <a:pos x="27" y="79"/>
                      </a:cxn>
                      <a:cxn ang="0">
                        <a:pos x="26" y="77"/>
                      </a:cxn>
                      <a:cxn ang="0">
                        <a:pos x="0" y="55"/>
                      </a:cxn>
                      <a:cxn ang="0">
                        <a:pos x="9" y="37"/>
                      </a:cxn>
                      <a:cxn ang="0">
                        <a:pos x="41" y="20"/>
                      </a:cxn>
                      <a:cxn ang="0">
                        <a:pos x="48" y="13"/>
                      </a:cxn>
                      <a:cxn ang="0">
                        <a:pos x="80" y="4"/>
                      </a:cxn>
                      <a:cxn ang="0">
                        <a:pos x="127" y="7"/>
                      </a:cxn>
                      <a:cxn ang="0">
                        <a:pos x="174" y="15"/>
                      </a:cxn>
                      <a:cxn ang="0">
                        <a:pos x="223" y="21"/>
                      </a:cxn>
                      <a:cxn ang="0">
                        <a:pos x="256" y="44"/>
                      </a:cxn>
                      <a:cxn ang="0">
                        <a:pos x="278" y="33"/>
                      </a:cxn>
                      <a:cxn ang="0">
                        <a:pos x="281" y="43"/>
                      </a:cxn>
                      <a:cxn ang="0">
                        <a:pos x="289" y="65"/>
                      </a:cxn>
                      <a:cxn ang="0">
                        <a:pos x="309" y="76"/>
                      </a:cxn>
                      <a:cxn ang="0">
                        <a:pos x="350" y="76"/>
                      </a:cxn>
                      <a:cxn ang="0">
                        <a:pos x="359" y="63"/>
                      </a:cxn>
                      <a:cxn ang="0">
                        <a:pos x="387" y="51"/>
                      </a:cxn>
                      <a:cxn ang="0">
                        <a:pos x="439" y="74"/>
                      </a:cxn>
                      <a:cxn ang="0">
                        <a:pos x="445" y="96"/>
                      </a:cxn>
                      <a:cxn ang="0">
                        <a:pos x="435" y="119"/>
                      </a:cxn>
                      <a:cxn ang="0">
                        <a:pos x="436" y="138"/>
                      </a:cxn>
                      <a:cxn ang="0">
                        <a:pos x="449" y="156"/>
                      </a:cxn>
                      <a:cxn ang="0">
                        <a:pos x="445" y="179"/>
                      </a:cxn>
                      <a:cxn ang="0">
                        <a:pos x="448" y="232"/>
                      </a:cxn>
                      <a:cxn ang="0">
                        <a:pos x="448" y="240"/>
                      </a:cxn>
                      <a:cxn ang="0">
                        <a:pos x="393" y="231"/>
                      </a:cxn>
                      <a:cxn ang="0">
                        <a:pos x="370" y="220"/>
                      </a:cxn>
                      <a:cxn ang="0">
                        <a:pos x="333" y="207"/>
                      </a:cxn>
                      <a:cxn ang="0">
                        <a:pos x="313" y="192"/>
                      </a:cxn>
                      <a:cxn ang="0">
                        <a:pos x="278" y="183"/>
                      </a:cxn>
                      <a:cxn ang="0">
                        <a:pos x="304" y="224"/>
                      </a:cxn>
                      <a:cxn ang="0">
                        <a:pos x="315" y="227"/>
                      </a:cxn>
                      <a:cxn ang="0">
                        <a:pos x="313" y="246"/>
                      </a:cxn>
                      <a:cxn ang="0">
                        <a:pos x="379" y="225"/>
                      </a:cxn>
                      <a:cxn ang="0">
                        <a:pos x="406" y="260"/>
                      </a:cxn>
                      <a:cxn ang="0">
                        <a:pos x="414" y="270"/>
                      </a:cxn>
                      <a:cxn ang="0">
                        <a:pos x="410" y="302"/>
                      </a:cxn>
                      <a:cxn ang="0">
                        <a:pos x="390" y="321"/>
                      </a:cxn>
                      <a:cxn ang="0">
                        <a:pos x="365" y="347"/>
                      </a:cxn>
                      <a:cxn ang="0">
                        <a:pos x="328" y="368"/>
                      </a:cxn>
                      <a:cxn ang="0">
                        <a:pos x="265" y="395"/>
                      </a:cxn>
                      <a:cxn ang="0">
                        <a:pos x="234" y="404"/>
                      </a:cxn>
                      <a:cxn ang="0">
                        <a:pos x="217" y="399"/>
                      </a:cxn>
                      <a:cxn ang="0">
                        <a:pos x="209" y="372"/>
                      </a:cxn>
                      <a:cxn ang="0">
                        <a:pos x="198" y="340"/>
                      </a:cxn>
                      <a:cxn ang="0">
                        <a:pos x="162" y="280"/>
                      </a:cxn>
                      <a:cxn ang="0">
                        <a:pos x="154" y="259"/>
                      </a:cxn>
                      <a:cxn ang="0">
                        <a:pos x="140" y="251"/>
                      </a:cxn>
                      <a:cxn ang="0">
                        <a:pos x="131" y="229"/>
                      </a:cxn>
                      <a:cxn ang="0">
                        <a:pos x="109" y="196"/>
                      </a:cxn>
                      <a:cxn ang="0">
                        <a:pos x="112" y="177"/>
                      </a:cxn>
                    </a:cxnLst>
                    <a:rect l="0" t="0" r="r" b="b"/>
                    <a:pathLst>
                      <a:path w="467" h="405">
                        <a:moveTo>
                          <a:pt x="112" y="177"/>
                        </a:moveTo>
                        <a:cubicBezTo>
                          <a:pt x="102" y="154"/>
                          <a:pt x="102" y="154"/>
                          <a:pt x="102" y="154"/>
                        </a:cubicBezTo>
                        <a:cubicBezTo>
                          <a:pt x="102" y="151"/>
                          <a:pt x="105" y="151"/>
                          <a:pt x="106" y="149"/>
                        </a:cubicBezTo>
                        <a:cubicBezTo>
                          <a:pt x="109" y="139"/>
                          <a:pt x="110" y="134"/>
                          <a:pt x="113" y="126"/>
                        </a:cubicBezTo>
                        <a:cubicBezTo>
                          <a:pt x="115" y="117"/>
                          <a:pt x="124" y="115"/>
                          <a:pt x="124" y="104"/>
                        </a:cubicBezTo>
                        <a:cubicBezTo>
                          <a:pt x="124" y="97"/>
                          <a:pt x="122" y="91"/>
                          <a:pt x="122" y="86"/>
                        </a:cubicBezTo>
                        <a:cubicBezTo>
                          <a:pt x="122" y="83"/>
                          <a:pt x="124" y="82"/>
                          <a:pt x="125" y="81"/>
                        </a:cubicBezTo>
                        <a:cubicBezTo>
                          <a:pt x="125" y="77"/>
                          <a:pt x="125" y="77"/>
                          <a:pt x="125" y="77"/>
                        </a:cubicBezTo>
                        <a:cubicBezTo>
                          <a:pt x="121" y="78"/>
                          <a:pt x="120" y="81"/>
                          <a:pt x="117" y="81"/>
                        </a:cubicBezTo>
                        <a:cubicBezTo>
                          <a:pt x="112" y="81"/>
                          <a:pt x="110" y="79"/>
                          <a:pt x="108" y="77"/>
                        </a:cubicBezTo>
                        <a:cubicBezTo>
                          <a:pt x="101" y="82"/>
                          <a:pt x="98" y="88"/>
                          <a:pt x="86" y="88"/>
                        </a:cubicBezTo>
                        <a:cubicBezTo>
                          <a:pt x="76" y="88"/>
                          <a:pt x="73" y="77"/>
                          <a:pt x="64" y="77"/>
                        </a:cubicBezTo>
                        <a:cubicBezTo>
                          <a:pt x="54" y="77"/>
                          <a:pt x="56" y="87"/>
                          <a:pt x="48" y="87"/>
                        </a:cubicBezTo>
                        <a:cubicBezTo>
                          <a:pt x="40" y="87"/>
                          <a:pt x="35" y="75"/>
                          <a:pt x="27" y="79"/>
                        </a:cubicBezTo>
                        <a:cubicBezTo>
                          <a:pt x="22" y="79"/>
                          <a:pt x="22" y="79"/>
                          <a:pt x="22" y="79"/>
                        </a:cubicBezTo>
                        <a:cubicBezTo>
                          <a:pt x="24" y="79"/>
                          <a:pt x="25" y="78"/>
                          <a:pt x="26" y="77"/>
                        </a:cubicBezTo>
                        <a:cubicBezTo>
                          <a:pt x="23" y="74"/>
                          <a:pt x="10" y="67"/>
                          <a:pt x="15" y="63"/>
                        </a:cubicBezTo>
                        <a:cubicBezTo>
                          <a:pt x="11" y="57"/>
                          <a:pt x="6" y="58"/>
                          <a:pt x="0" y="55"/>
                        </a:cubicBezTo>
                        <a:cubicBezTo>
                          <a:pt x="4" y="50"/>
                          <a:pt x="9" y="51"/>
                          <a:pt x="9" y="43"/>
                        </a:cubicBezTo>
                        <a:cubicBezTo>
                          <a:pt x="9" y="40"/>
                          <a:pt x="8" y="40"/>
                          <a:pt x="9" y="37"/>
                        </a:cubicBezTo>
                        <a:cubicBezTo>
                          <a:pt x="6" y="37"/>
                          <a:pt x="1" y="38"/>
                          <a:pt x="1" y="35"/>
                        </a:cubicBezTo>
                        <a:cubicBezTo>
                          <a:pt x="1" y="22"/>
                          <a:pt x="33" y="24"/>
                          <a:pt x="41" y="20"/>
                        </a:cubicBezTo>
                        <a:cubicBezTo>
                          <a:pt x="40" y="17"/>
                          <a:pt x="38" y="18"/>
                          <a:pt x="38" y="15"/>
                        </a:cubicBezTo>
                        <a:cubicBezTo>
                          <a:pt x="38" y="11"/>
                          <a:pt x="46" y="13"/>
                          <a:pt x="48" y="13"/>
                        </a:cubicBezTo>
                        <a:cubicBezTo>
                          <a:pt x="53" y="13"/>
                          <a:pt x="62" y="13"/>
                          <a:pt x="62" y="13"/>
                        </a:cubicBezTo>
                        <a:cubicBezTo>
                          <a:pt x="67" y="13"/>
                          <a:pt x="75" y="7"/>
                          <a:pt x="80" y="4"/>
                        </a:cubicBezTo>
                        <a:cubicBezTo>
                          <a:pt x="86" y="0"/>
                          <a:pt x="98" y="0"/>
                          <a:pt x="106" y="0"/>
                        </a:cubicBezTo>
                        <a:cubicBezTo>
                          <a:pt x="117" y="0"/>
                          <a:pt x="117" y="7"/>
                          <a:pt x="127" y="7"/>
                        </a:cubicBezTo>
                        <a:cubicBezTo>
                          <a:pt x="127" y="12"/>
                          <a:pt x="144" y="15"/>
                          <a:pt x="149" y="15"/>
                        </a:cubicBezTo>
                        <a:cubicBezTo>
                          <a:pt x="162" y="15"/>
                          <a:pt x="170" y="15"/>
                          <a:pt x="174" y="15"/>
                        </a:cubicBezTo>
                        <a:cubicBezTo>
                          <a:pt x="186" y="15"/>
                          <a:pt x="192" y="3"/>
                          <a:pt x="205" y="3"/>
                        </a:cubicBezTo>
                        <a:cubicBezTo>
                          <a:pt x="219" y="3"/>
                          <a:pt x="218" y="12"/>
                          <a:pt x="223" y="21"/>
                        </a:cubicBezTo>
                        <a:cubicBezTo>
                          <a:pt x="224" y="23"/>
                          <a:pt x="233" y="28"/>
                          <a:pt x="233" y="28"/>
                        </a:cubicBezTo>
                        <a:cubicBezTo>
                          <a:pt x="241" y="31"/>
                          <a:pt x="243" y="44"/>
                          <a:pt x="256" y="44"/>
                        </a:cubicBezTo>
                        <a:cubicBezTo>
                          <a:pt x="265" y="44"/>
                          <a:pt x="265" y="36"/>
                          <a:pt x="271" y="34"/>
                        </a:cubicBezTo>
                        <a:cubicBezTo>
                          <a:pt x="275" y="33"/>
                          <a:pt x="274" y="33"/>
                          <a:pt x="278" y="33"/>
                        </a:cubicBezTo>
                        <a:cubicBezTo>
                          <a:pt x="279" y="35"/>
                          <a:pt x="279" y="39"/>
                          <a:pt x="281" y="41"/>
                        </a:cubicBezTo>
                        <a:cubicBezTo>
                          <a:pt x="280" y="41"/>
                          <a:pt x="281" y="42"/>
                          <a:pt x="281" y="43"/>
                        </a:cubicBezTo>
                        <a:cubicBezTo>
                          <a:pt x="281" y="48"/>
                          <a:pt x="284" y="47"/>
                          <a:pt x="286" y="51"/>
                        </a:cubicBezTo>
                        <a:cubicBezTo>
                          <a:pt x="290" y="56"/>
                          <a:pt x="286" y="59"/>
                          <a:pt x="289" y="65"/>
                        </a:cubicBezTo>
                        <a:cubicBezTo>
                          <a:pt x="291" y="70"/>
                          <a:pt x="297" y="67"/>
                          <a:pt x="301" y="68"/>
                        </a:cubicBezTo>
                        <a:cubicBezTo>
                          <a:pt x="305" y="69"/>
                          <a:pt x="306" y="73"/>
                          <a:pt x="309" y="76"/>
                        </a:cubicBezTo>
                        <a:cubicBezTo>
                          <a:pt x="312" y="79"/>
                          <a:pt x="323" y="78"/>
                          <a:pt x="329" y="78"/>
                        </a:cubicBezTo>
                        <a:cubicBezTo>
                          <a:pt x="337" y="78"/>
                          <a:pt x="345" y="77"/>
                          <a:pt x="350" y="76"/>
                        </a:cubicBezTo>
                        <a:cubicBezTo>
                          <a:pt x="350" y="72"/>
                          <a:pt x="350" y="71"/>
                          <a:pt x="350" y="68"/>
                        </a:cubicBezTo>
                        <a:cubicBezTo>
                          <a:pt x="350" y="64"/>
                          <a:pt x="355" y="64"/>
                          <a:pt x="359" y="63"/>
                        </a:cubicBezTo>
                        <a:cubicBezTo>
                          <a:pt x="364" y="61"/>
                          <a:pt x="363" y="59"/>
                          <a:pt x="368" y="57"/>
                        </a:cubicBezTo>
                        <a:cubicBezTo>
                          <a:pt x="376" y="54"/>
                          <a:pt x="381" y="56"/>
                          <a:pt x="387" y="51"/>
                        </a:cubicBezTo>
                        <a:cubicBezTo>
                          <a:pt x="397" y="57"/>
                          <a:pt x="403" y="57"/>
                          <a:pt x="412" y="60"/>
                        </a:cubicBezTo>
                        <a:cubicBezTo>
                          <a:pt x="423" y="64"/>
                          <a:pt x="426" y="74"/>
                          <a:pt x="439" y="74"/>
                        </a:cubicBezTo>
                        <a:cubicBezTo>
                          <a:pt x="439" y="76"/>
                          <a:pt x="442" y="77"/>
                          <a:pt x="443" y="79"/>
                        </a:cubicBezTo>
                        <a:cubicBezTo>
                          <a:pt x="445" y="86"/>
                          <a:pt x="442" y="92"/>
                          <a:pt x="445" y="96"/>
                        </a:cubicBezTo>
                        <a:cubicBezTo>
                          <a:pt x="442" y="98"/>
                          <a:pt x="435" y="114"/>
                          <a:pt x="435" y="115"/>
                        </a:cubicBezTo>
                        <a:cubicBezTo>
                          <a:pt x="435" y="116"/>
                          <a:pt x="436" y="118"/>
                          <a:pt x="435" y="119"/>
                        </a:cubicBezTo>
                        <a:cubicBezTo>
                          <a:pt x="436" y="121"/>
                          <a:pt x="435" y="122"/>
                          <a:pt x="436" y="124"/>
                        </a:cubicBezTo>
                        <a:cubicBezTo>
                          <a:pt x="436" y="138"/>
                          <a:pt x="436" y="138"/>
                          <a:pt x="436" y="138"/>
                        </a:cubicBezTo>
                        <a:cubicBezTo>
                          <a:pt x="438" y="142"/>
                          <a:pt x="437" y="145"/>
                          <a:pt x="439" y="149"/>
                        </a:cubicBezTo>
                        <a:cubicBezTo>
                          <a:pt x="440" y="153"/>
                          <a:pt x="449" y="149"/>
                          <a:pt x="449" y="156"/>
                        </a:cubicBezTo>
                        <a:cubicBezTo>
                          <a:pt x="449" y="165"/>
                          <a:pt x="439" y="164"/>
                          <a:pt x="439" y="171"/>
                        </a:cubicBezTo>
                        <a:cubicBezTo>
                          <a:pt x="439" y="177"/>
                          <a:pt x="443" y="177"/>
                          <a:pt x="445" y="179"/>
                        </a:cubicBezTo>
                        <a:cubicBezTo>
                          <a:pt x="452" y="194"/>
                          <a:pt x="467" y="196"/>
                          <a:pt x="467" y="215"/>
                        </a:cubicBezTo>
                        <a:cubicBezTo>
                          <a:pt x="456" y="218"/>
                          <a:pt x="448" y="220"/>
                          <a:pt x="448" y="232"/>
                        </a:cubicBezTo>
                        <a:cubicBezTo>
                          <a:pt x="448" y="235"/>
                          <a:pt x="450" y="238"/>
                          <a:pt x="450" y="240"/>
                        </a:cubicBezTo>
                        <a:cubicBezTo>
                          <a:pt x="450" y="240"/>
                          <a:pt x="448" y="240"/>
                          <a:pt x="448" y="240"/>
                        </a:cubicBezTo>
                        <a:cubicBezTo>
                          <a:pt x="439" y="240"/>
                          <a:pt x="420" y="235"/>
                          <a:pt x="408" y="235"/>
                        </a:cubicBezTo>
                        <a:cubicBezTo>
                          <a:pt x="406" y="235"/>
                          <a:pt x="393" y="231"/>
                          <a:pt x="393" y="231"/>
                        </a:cubicBezTo>
                        <a:cubicBezTo>
                          <a:pt x="388" y="226"/>
                          <a:pt x="388" y="213"/>
                          <a:pt x="379" y="213"/>
                        </a:cubicBezTo>
                        <a:cubicBezTo>
                          <a:pt x="374" y="213"/>
                          <a:pt x="372" y="217"/>
                          <a:pt x="370" y="220"/>
                        </a:cubicBezTo>
                        <a:cubicBezTo>
                          <a:pt x="348" y="220"/>
                          <a:pt x="348" y="220"/>
                          <a:pt x="348" y="220"/>
                        </a:cubicBezTo>
                        <a:cubicBezTo>
                          <a:pt x="341" y="217"/>
                          <a:pt x="337" y="212"/>
                          <a:pt x="333" y="207"/>
                        </a:cubicBezTo>
                        <a:cubicBezTo>
                          <a:pt x="327" y="202"/>
                          <a:pt x="320" y="205"/>
                          <a:pt x="315" y="200"/>
                        </a:cubicBezTo>
                        <a:cubicBezTo>
                          <a:pt x="313" y="197"/>
                          <a:pt x="314" y="194"/>
                          <a:pt x="313" y="192"/>
                        </a:cubicBezTo>
                        <a:cubicBezTo>
                          <a:pt x="308" y="182"/>
                          <a:pt x="299" y="168"/>
                          <a:pt x="286" y="168"/>
                        </a:cubicBezTo>
                        <a:cubicBezTo>
                          <a:pt x="280" y="168"/>
                          <a:pt x="278" y="176"/>
                          <a:pt x="278" y="183"/>
                        </a:cubicBezTo>
                        <a:cubicBezTo>
                          <a:pt x="278" y="187"/>
                          <a:pt x="278" y="189"/>
                          <a:pt x="278" y="193"/>
                        </a:cubicBezTo>
                        <a:cubicBezTo>
                          <a:pt x="281" y="203"/>
                          <a:pt x="293" y="222"/>
                          <a:pt x="304" y="224"/>
                        </a:cubicBezTo>
                        <a:cubicBezTo>
                          <a:pt x="304" y="229"/>
                          <a:pt x="306" y="231"/>
                          <a:pt x="307" y="235"/>
                        </a:cubicBezTo>
                        <a:cubicBezTo>
                          <a:pt x="312" y="233"/>
                          <a:pt x="311" y="228"/>
                          <a:pt x="315" y="227"/>
                        </a:cubicBezTo>
                        <a:cubicBezTo>
                          <a:pt x="316" y="228"/>
                          <a:pt x="316" y="230"/>
                          <a:pt x="316" y="231"/>
                        </a:cubicBezTo>
                        <a:cubicBezTo>
                          <a:pt x="316" y="237"/>
                          <a:pt x="313" y="240"/>
                          <a:pt x="313" y="246"/>
                        </a:cubicBezTo>
                        <a:cubicBezTo>
                          <a:pt x="313" y="252"/>
                          <a:pt x="324" y="255"/>
                          <a:pt x="331" y="255"/>
                        </a:cubicBezTo>
                        <a:cubicBezTo>
                          <a:pt x="360" y="255"/>
                          <a:pt x="363" y="237"/>
                          <a:pt x="379" y="225"/>
                        </a:cubicBezTo>
                        <a:cubicBezTo>
                          <a:pt x="379" y="241"/>
                          <a:pt x="379" y="241"/>
                          <a:pt x="379" y="241"/>
                        </a:cubicBezTo>
                        <a:cubicBezTo>
                          <a:pt x="385" y="254"/>
                          <a:pt x="393" y="256"/>
                          <a:pt x="406" y="260"/>
                        </a:cubicBezTo>
                        <a:cubicBezTo>
                          <a:pt x="411" y="261"/>
                          <a:pt x="411" y="269"/>
                          <a:pt x="414" y="271"/>
                        </a:cubicBezTo>
                        <a:cubicBezTo>
                          <a:pt x="414" y="270"/>
                          <a:pt x="414" y="270"/>
                          <a:pt x="414" y="270"/>
                        </a:cubicBezTo>
                        <a:cubicBezTo>
                          <a:pt x="416" y="274"/>
                          <a:pt x="423" y="273"/>
                          <a:pt x="423" y="277"/>
                        </a:cubicBezTo>
                        <a:cubicBezTo>
                          <a:pt x="423" y="288"/>
                          <a:pt x="410" y="291"/>
                          <a:pt x="410" y="302"/>
                        </a:cubicBezTo>
                        <a:cubicBezTo>
                          <a:pt x="403" y="302"/>
                          <a:pt x="399" y="303"/>
                          <a:pt x="397" y="309"/>
                        </a:cubicBezTo>
                        <a:cubicBezTo>
                          <a:pt x="395" y="314"/>
                          <a:pt x="396" y="321"/>
                          <a:pt x="390" y="321"/>
                        </a:cubicBezTo>
                        <a:cubicBezTo>
                          <a:pt x="384" y="321"/>
                          <a:pt x="384" y="334"/>
                          <a:pt x="378" y="334"/>
                        </a:cubicBezTo>
                        <a:cubicBezTo>
                          <a:pt x="374" y="334"/>
                          <a:pt x="365" y="342"/>
                          <a:pt x="365" y="347"/>
                        </a:cubicBezTo>
                        <a:cubicBezTo>
                          <a:pt x="353" y="349"/>
                          <a:pt x="327" y="354"/>
                          <a:pt x="327" y="364"/>
                        </a:cubicBezTo>
                        <a:cubicBezTo>
                          <a:pt x="327" y="365"/>
                          <a:pt x="327" y="367"/>
                          <a:pt x="328" y="368"/>
                        </a:cubicBezTo>
                        <a:cubicBezTo>
                          <a:pt x="318" y="373"/>
                          <a:pt x="304" y="376"/>
                          <a:pt x="294" y="378"/>
                        </a:cubicBezTo>
                        <a:cubicBezTo>
                          <a:pt x="289" y="380"/>
                          <a:pt x="271" y="392"/>
                          <a:pt x="265" y="395"/>
                        </a:cubicBezTo>
                        <a:cubicBezTo>
                          <a:pt x="252" y="395"/>
                          <a:pt x="252" y="395"/>
                          <a:pt x="252" y="395"/>
                        </a:cubicBezTo>
                        <a:cubicBezTo>
                          <a:pt x="244" y="400"/>
                          <a:pt x="243" y="404"/>
                          <a:pt x="234" y="404"/>
                        </a:cubicBezTo>
                        <a:cubicBezTo>
                          <a:pt x="231" y="405"/>
                          <a:pt x="231" y="405"/>
                          <a:pt x="231" y="405"/>
                        </a:cubicBezTo>
                        <a:cubicBezTo>
                          <a:pt x="229" y="405"/>
                          <a:pt x="218" y="400"/>
                          <a:pt x="217" y="399"/>
                        </a:cubicBezTo>
                        <a:cubicBezTo>
                          <a:pt x="216" y="399"/>
                          <a:pt x="219" y="399"/>
                          <a:pt x="217" y="394"/>
                        </a:cubicBezTo>
                        <a:cubicBezTo>
                          <a:pt x="212" y="387"/>
                          <a:pt x="209" y="380"/>
                          <a:pt x="209" y="372"/>
                        </a:cubicBezTo>
                        <a:cubicBezTo>
                          <a:pt x="204" y="371"/>
                          <a:pt x="207" y="363"/>
                          <a:pt x="208" y="359"/>
                        </a:cubicBezTo>
                        <a:cubicBezTo>
                          <a:pt x="210" y="349"/>
                          <a:pt x="203" y="345"/>
                          <a:pt x="198" y="340"/>
                        </a:cubicBezTo>
                        <a:cubicBezTo>
                          <a:pt x="193" y="335"/>
                          <a:pt x="181" y="320"/>
                          <a:pt x="181" y="309"/>
                        </a:cubicBezTo>
                        <a:cubicBezTo>
                          <a:pt x="165" y="306"/>
                          <a:pt x="162" y="297"/>
                          <a:pt x="162" y="280"/>
                        </a:cubicBezTo>
                        <a:cubicBezTo>
                          <a:pt x="162" y="270"/>
                          <a:pt x="156" y="268"/>
                          <a:pt x="154" y="259"/>
                        </a:cubicBezTo>
                        <a:cubicBezTo>
                          <a:pt x="154" y="259"/>
                          <a:pt x="154" y="259"/>
                          <a:pt x="154" y="259"/>
                        </a:cubicBezTo>
                        <a:cubicBezTo>
                          <a:pt x="152" y="258"/>
                          <a:pt x="150" y="255"/>
                          <a:pt x="148" y="254"/>
                        </a:cubicBezTo>
                        <a:cubicBezTo>
                          <a:pt x="147" y="252"/>
                          <a:pt x="141" y="253"/>
                          <a:pt x="140" y="251"/>
                        </a:cubicBezTo>
                        <a:cubicBezTo>
                          <a:pt x="137" y="249"/>
                          <a:pt x="138" y="242"/>
                          <a:pt x="137" y="239"/>
                        </a:cubicBezTo>
                        <a:cubicBezTo>
                          <a:pt x="136" y="235"/>
                          <a:pt x="132" y="231"/>
                          <a:pt x="131" y="229"/>
                        </a:cubicBezTo>
                        <a:cubicBezTo>
                          <a:pt x="125" y="221"/>
                          <a:pt x="121" y="214"/>
                          <a:pt x="116" y="207"/>
                        </a:cubicBezTo>
                        <a:cubicBezTo>
                          <a:pt x="115" y="205"/>
                          <a:pt x="109" y="198"/>
                          <a:pt x="109" y="196"/>
                        </a:cubicBezTo>
                        <a:cubicBezTo>
                          <a:pt x="109" y="192"/>
                          <a:pt x="112" y="182"/>
                          <a:pt x="112" y="175"/>
                        </a:cubicBezTo>
                        <a:lnTo>
                          <a:pt x="112" y="177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67" name="Freeform 102">
                    <a:extLst>
                      <a:ext uri="{FF2B5EF4-FFF2-40B4-BE49-F238E27FC236}">
                        <a16:creationId xmlns:a16="http://schemas.microsoft.com/office/drawing/2014/main" id="{4B493003-BC85-32A5-FF91-EC06FDC6D1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13413" y="2714625"/>
                    <a:ext cx="33338" cy="63500"/>
                  </a:xfrm>
                  <a:custGeom>
                    <a:avLst/>
                    <a:gdLst/>
                    <a:ahLst/>
                    <a:cxnLst>
                      <a:cxn ang="0">
                        <a:pos x="25" y="30"/>
                      </a:cxn>
                      <a:cxn ang="0">
                        <a:pos x="11" y="48"/>
                      </a:cxn>
                      <a:cxn ang="0">
                        <a:pos x="0" y="35"/>
                      </a:cxn>
                      <a:cxn ang="0">
                        <a:pos x="6" y="0"/>
                      </a:cxn>
                      <a:cxn ang="0">
                        <a:pos x="25" y="30"/>
                      </a:cxn>
                    </a:cxnLst>
                    <a:rect l="0" t="0" r="r" b="b"/>
                    <a:pathLst>
                      <a:path w="25" h="48">
                        <a:moveTo>
                          <a:pt x="25" y="30"/>
                        </a:moveTo>
                        <a:cubicBezTo>
                          <a:pt x="25" y="37"/>
                          <a:pt x="20" y="48"/>
                          <a:pt x="11" y="48"/>
                        </a:cubicBezTo>
                        <a:cubicBezTo>
                          <a:pt x="5" y="48"/>
                          <a:pt x="0" y="41"/>
                          <a:pt x="0" y="35"/>
                        </a:cubicBezTo>
                        <a:cubicBezTo>
                          <a:pt x="0" y="22"/>
                          <a:pt x="6" y="13"/>
                          <a:pt x="6" y="0"/>
                        </a:cubicBezTo>
                        <a:cubicBezTo>
                          <a:pt x="13" y="10"/>
                          <a:pt x="25" y="15"/>
                          <a:pt x="25" y="3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68" name="Freeform 103">
                    <a:extLst>
                      <a:ext uri="{FF2B5EF4-FFF2-40B4-BE49-F238E27FC236}">
                        <a16:creationId xmlns:a16="http://schemas.microsoft.com/office/drawing/2014/main" id="{C7C45DDC-6DA8-5B26-20A4-B7787BE674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97500" y="2195513"/>
                    <a:ext cx="677863" cy="544513"/>
                  </a:xfrm>
                  <a:custGeom>
                    <a:avLst/>
                    <a:gdLst/>
                    <a:ahLst/>
                    <a:cxnLst>
                      <a:cxn ang="0">
                        <a:pos x="148" y="270"/>
                      </a:cxn>
                      <a:cxn ang="0">
                        <a:pos x="174" y="340"/>
                      </a:cxn>
                      <a:cxn ang="0">
                        <a:pos x="200" y="401"/>
                      </a:cxn>
                      <a:cxn ang="0">
                        <a:pos x="216" y="401"/>
                      </a:cxn>
                      <a:cxn ang="0">
                        <a:pos x="237" y="379"/>
                      </a:cxn>
                      <a:cxn ang="0">
                        <a:pos x="243" y="341"/>
                      </a:cxn>
                      <a:cxn ang="0">
                        <a:pos x="268" y="298"/>
                      </a:cxn>
                      <a:cxn ang="0">
                        <a:pos x="326" y="240"/>
                      </a:cxn>
                      <a:cxn ang="0">
                        <a:pos x="374" y="218"/>
                      </a:cxn>
                      <a:cxn ang="0">
                        <a:pos x="409" y="259"/>
                      </a:cxn>
                      <a:cxn ang="0">
                        <a:pos x="423" y="302"/>
                      </a:cxn>
                      <a:cxn ang="0">
                        <a:pos x="457" y="300"/>
                      </a:cxn>
                      <a:cxn ang="0">
                        <a:pos x="476" y="367"/>
                      </a:cxn>
                      <a:cxn ang="0">
                        <a:pos x="489" y="358"/>
                      </a:cxn>
                      <a:cxn ang="0">
                        <a:pos x="472" y="316"/>
                      </a:cxn>
                      <a:cxn ang="0">
                        <a:pos x="473" y="288"/>
                      </a:cxn>
                      <a:cxn ang="0">
                        <a:pos x="483" y="254"/>
                      </a:cxn>
                      <a:cxn ang="0">
                        <a:pos x="487" y="213"/>
                      </a:cxn>
                      <a:cxn ang="0">
                        <a:pos x="467" y="197"/>
                      </a:cxn>
                      <a:cxn ang="0">
                        <a:pos x="445" y="125"/>
                      </a:cxn>
                      <a:cxn ang="0">
                        <a:pos x="423" y="130"/>
                      </a:cxn>
                      <a:cxn ang="0">
                        <a:pos x="373" y="144"/>
                      </a:cxn>
                      <a:cxn ang="0">
                        <a:pos x="341" y="147"/>
                      </a:cxn>
                      <a:cxn ang="0">
                        <a:pos x="295" y="136"/>
                      </a:cxn>
                      <a:cxn ang="0">
                        <a:pos x="254" y="116"/>
                      </a:cxn>
                      <a:cxn ang="0">
                        <a:pos x="226" y="89"/>
                      </a:cxn>
                      <a:cxn ang="0">
                        <a:pos x="229" y="69"/>
                      </a:cxn>
                      <a:cxn ang="0">
                        <a:pos x="213" y="43"/>
                      </a:cxn>
                      <a:cxn ang="0">
                        <a:pos x="178" y="16"/>
                      </a:cxn>
                      <a:cxn ang="0">
                        <a:pos x="131" y="0"/>
                      </a:cxn>
                      <a:cxn ang="0">
                        <a:pos x="94" y="21"/>
                      </a:cxn>
                      <a:cxn ang="0">
                        <a:pos x="65" y="13"/>
                      </a:cxn>
                      <a:cxn ang="0">
                        <a:pos x="23" y="46"/>
                      </a:cxn>
                      <a:cxn ang="0">
                        <a:pos x="0" y="64"/>
                      </a:cxn>
                      <a:cxn ang="0">
                        <a:pos x="1" y="87"/>
                      </a:cxn>
                      <a:cxn ang="0">
                        <a:pos x="4" y="120"/>
                      </a:cxn>
                      <a:cxn ang="0">
                        <a:pos x="13" y="181"/>
                      </a:cxn>
                      <a:cxn ang="0">
                        <a:pos x="34" y="185"/>
                      </a:cxn>
                      <a:cxn ang="0">
                        <a:pos x="70" y="185"/>
                      </a:cxn>
                      <a:cxn ang="0">
                        <a:pos x="118" y="219"/>
                      </a:cxn>
                      <a:cxn ang="0">
                        <a:pos x="127" y="248"/>
                      </a:cxn>
                      <a:cxn ang="0">
                        <a:pos x="145" y="233"/>
                      </a:cxn>
                      <a:cxn ang="0">
                        <a:pos x="149" y="265"/>
                      </a:cxn>
                    </a:cxnLst>
                    <a:rect l="0" t="0" r="r" b="b"/>
                    <a:pathLst>
                      <a:path w="509" h="410">
                        <a:moveTo>
                          <a:pt x="149" y="265"/>
                        </a:moveTo>
                        <a:cubicBezTo>
                          <a:pt x="147" y="263"/>
                          <a:pt x="147" y="263"/>
                          <a:pt x="147" y="263"/>
                        </a:cubicBezTo>
                        <a:cubicBezTo>
                          <a:pt x="147" y="265"/>
                          <a:pt x="148" y="268"/>
                          <a:pt x="148" y="270"/>
                        </a:cubicBezTo>
                        <a:cubicBezTo>
                          <a:pt x="148" y="278"/>
                          <a:pt x="153" y="286"/>
                          <a:pt x="155" y="295"/>
                        </a:cubicBezTo>
                        <a:cubicBezTo>
                          <a:pt x="158" y="305"/>
                          <a:pt x="166" y="319"/>
                          <a:pt x="168" y="326"/>
                        </a:cubicBezTo>
                        <a:cubicBezTo>
                          <a:pt x="170" y="332"/>
                          <a:pt x="170" y="334"/>
                          <a:pt x="174" y="340"/>
                        </a:cubicBezTo>
                        <a:cubicBezTo>
                          <a:pt x="177" y="345"/>
                          <a:pt x="175" y="351"/>
                          <a:pt x="179" y="358"/>
                        </a:cubicBezTo>
                        <a:cubicBezTo>
                          <a:pt x="180" y="362"/>
                          <a:pt x="187" y="366"/>
                          <a:pt x="188" y="372"/>
                        </a:cubicBezTo>
                        <a:cubicBezTo>
                          <a:pt x="191" y="382"/>
                          <a:pt x="196" y="390"/>
                          <a:pt x="200" y="401"/>
                        </a:cubicBezTo>
                        <a:cubicBezTo>
                          <a:pt x="200" y="402"/>
                          <a:pt x="202" y="405"/>
                          <a:pt x="204" y="405"/>
                        </a:cubicBezTo>
                        <a:cubicBezTo>
                          <a:pt x="204" y="409"/>
                          <a:pt x="207" y="410"/>
                          <a:pt x="210" y="410"/>
                        </a:cubicBezTo>
                        <a:cubicBezTo>
                          <a:pt x="214" y="410"/>
                          <a:pt x="214" y="405"/>
                          <a:pt x="216" y="401"/>
                        </a:cubicBezTo>
                        <a:cubicBezTo>
                          <a:pt x="218" y="397"/>
                          <a:pt x="219" y="398"/>
                          <a:pt x="224" y="396"/>
                        </a:cubicBezTo>
                        <a:cubicBezTo>
                          <a:pt x="228" y="394"/>
                          <a:pt x="227" y="382"/>
                          <a:pt x="233" y="381"/>
                        </a:cubicBezTo>
                        <a:cubicBezTo>
                          <a:pt x="234" y="380"/>
                          <a:pt x="237" y="380"/>
                          <a:pt x="237" y="379"/>
                        </a:cubicBezTo>
                        <a:cubicBezTo>
                          <a:pt x="240" y="379"/>
                          <a:pt x="240" y="379"/>
                          <a:pt x="240" y="379"/>
                        </a:cubicBezTo>
                        <a:cubicBezTo>
                          <a:pt x="237" y="367"/>
                          <a:pt x="237" y="367"/>
                          <a:pt x="237" y="367"/>
                        </a:cubicBezTo>
                        <a:cubicBezTo>
                          <a:pt x="237" y="359"/>
                          <a:pt x="243" y="352"/>
                          <a:pt x="243" y="341"/>
                        </a:cubicBezTo>
                        <a:cubicBezTo>
                          <a:pt x="243" y="334"/>
                          <a:pt x="240" y="329"/>
                          <a:pt x="240" y="321"/>
                        </a:cubicBezTo>
                        <a:cubicBezTo>
                          <a:pt x="240" y="312"/>
                          <a:pt x="249" y="311"/>
                          <a:pt x="257" y="308"/>
                        </a:cubicBezTo>
                        <a:cubicBezTo>
                          <a:pt x="260" y="307"/>
                          <a:pt x="265" y="302"/>
                          <a:pt x="268" y="298"/>
                        </a:cubicBezTo>
                        <a:cubicBezTo>
                          <a:pt x="277" y="290"/>
                          <a:pt x="284" y="281"/>
                          <a:pt x="293" y="272"/>
                        </a:cubicBezTo>
                        <a:cubicBezTo>
                          <a:pt x="300" y="265"/>
                          <a:pt x="313" y="263"/>
                          <a:pt x="321" y="255"/>
                        </a:cubicBezTo>
                        <a:cubicBezTo>
                          <a:pt x="325" y="251"/>
                          <a:pt x="325" y="246"/>
                          <a:pt x="326" y="240"/>
                        </a:cubicBezTo>
                        <a:cubicBezTo>
                          <a:pt x="328" y="236"/>
                          <a:pt x="337" y="236"/>
                          <a:pt x="340" y="229"/>
                        </a:cubicBezTo>
                        <a:cubicBezTo>
                          <a:pt x="344" y="231"/>
                          <a:pt x="344" y="233"/>
                          <a:pt x="351" y="233"/>
                        </a:cubicBezTo>
                        <a:cubicBezTo>
                          <a:pt x="362" y="233"/>
                          <a:pt x="374" y="231"/>
                          <a:pt x="374" y="218"/>
                        </a:cubicBezTo>
                        <a:cubicBezTo>
                          <a:pt x="381" y="219"/>
                          <a:pt x="389" y="222"/>
                          <a:pt x="390" y="228"/>
                        </a:cubicBezTo>
                        <a:cubicBezTo>
                          <a:pt x="392" y="233"/>
                          <a:pt x="391" y="240"/>
                          <a:pt x="395" y="245"/>
                        </a:cubicBezTo>
                        <a:cubicBezTo>
                          <a:pt x="398" y="251"/>
                          <a:pt x="403" y="255"/>
                          <a:pt x="409" y="259"/>
                        </a:cubicBezTo>
                        <a:cubicBezTo>
                          <a:pt x="414" y="267"/>
                          <a:pt x="419" y="274"/>
                          <a:pt x="422" y="283"/>
                        </a:cubicBezTo>
                        <a:cubicBezTo>
                          <a:pt x="423" y="285"/>
                          <a:pt x="425" y="286"/>
                          <a:pt x="425" y="289"/>
                        </a:cubicBezTo>
                        <a:cubicBezTo>
                          <a:pt x="425" y="293"/>
                          <a:pt x="423" y="296"/>
                          <a:pt x="423" y="302"/>
                        </a:cubicBezTo>
                        <a:cubicBezTo>
                          <a:pt x="423" y="307"/>
                          <a:pt x="423" y="313"/>
                          <a:pt x="430" y="313"/>
                        </a:cubicBezTo>
                        <a:cubicBezTo>
                          <a:pt x="442" y="313"/>
                          <a:pt x="445" y="300"/>
                          <a:pt x="453" y="293"/>
                        </a:cubicBezTo>
                        <a:cubicBezTo>
                          <a:pt x="455" y="295"/>
                          <a:pt x="454" y="297"/>
                          <a:pt x="457" y="300"/>
                        </a:cubicBezTo>
                        <a:cubicBezTo>
                          <a:pt x="457" y="300"/>
                          <a:pt x="461" y="300"/>
                          <a:pt x="462" y="302"/>
                        </a:cubicBezTo>
                        <a:cubicBezTo>
                          <a:pt x="467" y="308"/>
                          <a:pt x="459" y="322"/>
                          <a:pt x="465" y="322"/>
                        </a:cubicBezTo>
                        <a:cubicBezTo>
                          <a:pt x="465" y="336"/>
                          <a:pt x="476" y="347"/>
                          <a:pt x="476" y="367"/>
                        </a:cubicBezTo>
                        <a:cubicBezTo>
                          <a:pt x="476" y="371"/>
                          <a:pt x="473" y="382"/>
                          <a:pt x="476" y="383"/>
                        </a:cubicBezTo>
                        <a:cubicBezTo>
                          <a:pt x="480" y="376"/>
                          <a:pt x="481" y="371"/>
                          <a:pt x="485" y="363"/>
                        </a:cubicBezTo>
                        <a:cubicBezTo>
                          <a:pt x="486" y="361"/>
                          <a:pt x="489" y="360"/>
                          <a:pt x="489" y="358"/>
                        </a:cubicBezTo>
                        <a:cubicBezTo>
                          <a:pt x="489" y="354"/>
                          <a:pt x="483" y="334"/>
                          <a:pt x="479" y="330"/>
                        </a:cubicBezTo>
                        <a:cubicBezTo>
                          <a:pt x="476" y="327"/>
                          <a:pt x="472" y="325"/>
                          <a:pt x="472" y="320"/>
                        </a:cubicBezTo>
                        <a:cubicBezTo>
                          <a:pt x="472" y="319"/>
                          <a:pt x="472" y="318"/>
                          <a:pt x="472" y="316"/>
                        </a:cubicBezTo>
                        <a:cubicBezTo>
                          <a:pt x="472" y="317"/>
                          <a:pt x="472" y="317"/>
                          <a:pt x="472" y="317"/>
                        </a:cubicBezTo>
                        <a:cubicBezTo>
                          <a:pt x="473" y="316"/>
                          <a:pt x="476" y="311"/>
                          <a:pt x="476" y="307"/>
                        </a:cubicBezTo>
                        <a:cubicBezTo>
                          <a:pt x="476" y="302"/>
                          <a:pt x="476" y="293"/>
                          <a:pt x="473" y="288"/>
                        </a:cubicBezTo>
                        <a:cubicBezTo>
                          <a:pt x="470" y="284"/>
                          <a:pt x="464" y="284"/>
                          <a:pt x="464" y="276"/>
                        </a:cubicBezTo>
                        <a:cubicBezTo>
                          <a:pt x="464" y="268"/>
                          <a:pt x="467" y="262"/>
                          <a:pt x="472" y="258"/>
                        </a:cubicBezTo>
                        <a:cubicBezTo>
                          <a:pt x="474" y="255"/>
                          <a:pt x="479" y="256"/>
                          <a:pt x="483" y="254"/>
                        </a:cubicBezTo>
                        <a:cubicBezTo>
                          <a:pt x="493" y="247"/>
                          <a:pt x="500" y="244"/>
                          <a:pt x="509" y="230"/>
                        </a:cubicBezTo>
                        <a:cubicBezTo>
                          <a:pt x="506" y="230"/>
                          <a:pt x="505" y="231"/>
                          <a:pt x="501" y="231"/>
                        </a:cubicBezTo>
                        <a:cubicBezTo>
                          <a:pt x="493" y="231"/>
                          <a:pt x="487" y="222"/>
                          <a:pt x="487" y="213"/>
                        </a:cubicBezTo>
                        <a:cubicBezTo>
                          <a:pt x="483" y="212"/>
                          <a:pt x="482" y="199"/>
                          <a:pt x="478" y="199"/>
                        </a:cubicBezTo>
                        <a:cubicBezTo>
                          <a:pt x="475" y="199"/>
                          <a:pt x="472" y="202"/>
                          <a:pt x="469" y="202"/>
                        </a:cubicBezTo>
                        <a:cubicBezTo>
                          <a:pt x="468" y="202"/>
                          <a:pt x="467" y="199"/>
                          <a:pt x="467" y="197"/>
                        </a:cubicBezTo>
                        <a:cubicBezTo>
                          <a:pt x="467" y="181"/>
                          <a:pt x="479" y="180"/>
                          <a:pt x="479" y="163"/>
                        </a:cubicBezTo>
                        <a:cubicBezTo>
                          <a:pt x="479" y="154"/>
                          <a:pt x="472" y="151"/>
                          <a:pt x="468" y="144"/>
                        </a:cubicBezTo>
                        <a:cubicBezTo>
                          <a:pt x="457" y="139"/>
                          <a:pt x="448" y="140"/>
                          <a:pt x="445" y="125"/>
                        </a:cubicBezTo>
                        <a:cubicBezTo>
                          <a:pt x="442" y="125"/>
                          <a:pt x="442" y="125"/>
                          <a:pt x="442" y="125"/>
                        </a:cubicBezTo>
                        <a:cubicBezTo>
                          <a:pt x="438" y="129"/>
                          <a:pt x="438" y="129"/>
                          <a:pt x="438" y="129"/>
                        </a:cubicBezTo>
                        <a:cubicBezTo>
                          <a:pt x="433" y="131"/>
                          <a:pt x="427" y="126"/>
                          <a:pt x="423" y="130"/>
                        </a:cubicBezTo>
                        <a:cubicBezTo>
                          <a:pt x="422" y="132"/>
                          <a:pt x="421" y="133"/>
                          <a:pt x="418" y="135"/>
                        </a:cubicBezTo>
                        <a:cubicBezTo>
                          <a:pt x="415" y="137"/>
                          <a:pt x="401" y="149"/>
                          <a:pt x="394" y="149"/>
                        </a:cubicBezTo>
                        <a:cubicBezTo>
                          <a:pt x="387" y="149"/>
                          <a:pt x="382" y="144"/>
                          <a:pt x="373" y="144"/>
                        </a:cubicBezTo>
                        <a:cubicBezTo>
                          <a:pt x="362" y="144"/>
                          <a:pt x="360" y="152"/>
                          <a:pt x="354" y="155"/>
                        </a:cubicBezTo>
                        <a:cubicBezTo>
                          <a:pt x="353" y="152"/>
                          <a:pt x="352" y="145"/>
                          <a:pt x="349" y="145"/>
                        </a:cubicBezTo>
                        <a:cubicBezTo>
                          <a:pt x="347" y="145"/>
                          <a:pt x="345" y="147"/>
                          <a:pt x="341" y="147"/>
                        </a:cubicBezTo>
                        <a:cubicBezTo>
                          <a:pt x="335" y="147"/>
                          <a:pt x="329" y="147"/>
                          <a:pt x="323" y="147"/>
                        </a:cubicBezTo>
                        <a:cubicBezTo>
                          <a:pt x="313" y="147"/>
                          <a:pt x="309" y="141"/>
                          <a:pt x="302" y="136"/>
                        </a:cubicBezTo>
                        <a:cubicBezTo>
                          <a:pt x="300" y="135"/>
                          <a:pt x="296" y="139"/>
                          <a:pt x="295" y="136"/>
                        </a:cubicBezTo>
                        <a:cubicBezTo>
                          <a:pt x="293" y="132"/>
                          <a:pt x="293" y="129"/>
                          <a:pt x="290" y="127"/>
                        </a:cubicBezTo>
                        <a:cubicBezTo>
                          <a:pt x="283" y="124"/>
                          <a:pt x="279" y="126"/>
                          <a:pt x="273" y="120"/>
                        </a:cubicBezTo>
                        <a:cubicBezTo>
                          <a:pt x="268" y="115"/>
                          <a:pt x="263" y="118"/>
                          <a:pt x="254" y="116"/>
                        </a:cubicBezTo>
                        <a:cubicBezTo>
                          <a:pt x="246" y="114"/>
                          <a:pt x="243" y="108"/>
                          <a:pt x="236" y="106"/>
                        </a:cubicBezTo>
                        <a:cubicBezTo>
                          <a:pt x="234" y="105"/>
                          <a:pt x="229" y="106"/>
                          <a:pt x="228" y="103"/>
                        </a:cubicBezTo>
                        <a:cubicBezTo>
                          <a:pt x="227" y="98"/>
                          <a:pt x="227" y="94"/>
                          <a:pt x="226" y="89"/>
                        </a:cubicBezTo>
                        <a:cubicBezTo>
                          <a:pt x="226" y="85"/>
                          <a:pt x="226" y="85"/>
                          <a:pt x="226" y="85"/>
                        </a:cubicBezTo>
                        <a:cubicBezTo>
                          <a:pt x="231" y="85"/>
                          <a:pt x="236" y="86"/>
                          <a:pt x="236" y="80"/>
                        </a:cubicBezTo>
                        <a:cubicBezTo>
                          <a:pt x="236" y="75"/>
                          <a:pt x="229" y="74"/>
                          <a:pt x="229" y="69"/>
                        </a:cubicBezTo>
                        <a:cubicBezTo>
                          <a:pt x="229" y="57"/>
                          <a:pt x="246" y="59"/>
                          <a:pt x="246" y="47"/>
                        </a:cubicBezTo>
                        <a:cubicBezTo>
                          <a:pt x="246" y="43"/>
                          <a:pt x="236" y="35"/>
                          <a:pt x="232" y="35"/>
                        </a:cubicBezTo>
                        <a:cubicBezTo>
                          <a:pt x="224" y="35"/>
                          <a:pt x="221" y="42"/>
                          <a:pt x="213" y="43"/>
                        </a:cubicBezTo>
                        <a:cubicBezTo>
                          <a:pt x="205" y="40"/>
                          <a:pt x="200" y="40"/>
                          <a:pt x="194" y="34"/>
                        </a:cubicBezTo>
                        <a:cubicBezTo>
                          <a:pt x="191" y="31"/>
                          <a:pt x="193" y="25"/>
                          <a:pt x="188" y="24"/>
                        </a:cubicBezTo>
                        <a:cubicBezTo>
                          <a:pt x="182" y="22"/>
                          <a:pt x="178" y="24"/>
                          <a:pt x="178" y="16"/>
                        </a:cubicBezTo>
                        <a:cubicBezTo>
                          <a:pt x="172" y="15"/>
                          <a:pt x="168" y="15"/>
                          <a:pt x="163" y="15"/>
                        </a:cubicBezTo>
                        <a:cubicBezTo>
                          <a:pt x="154" y="15"/>
                          <a:pt x="150" y="23"/>
                          <a:pt x="140" y="23"/>
                        </a:cubicBezTo>
                        <a:cubicBezTo>
                          <a:pt x="130" y="23"/>
                          <a:pt x="140" y="0"/>
                          <a:pt x="131" y="0"/>
                        </a:cubicBezTo>
                        <a:cubicBezTo>
                          <a:pt x="122" y="0"/>
                          <a:pt x="120" y="10"/>
                          <a:pt x="116" y="10"/>
                        </a:cubicBezTo>
                        <a:cubicBezTo>
                          <a:pt x="115" y="10"/>
                          <a:pt x="114" y="11"/>
                          <a:pt x="113" y="10"/>
                        </a:cubicBezTo>
                        <a:cubicBezTo>
                          <a:pt x="110" y="16"/>
                          <a:pt x="103" y="21"/>
                          <a:pt x="94" y="21"/>
                        </a:cubicBezTo>
                        <a:cubicBezTo>
                          <a:pt x="91" y="21"/>
                          <a:pt x="90" y="16"/>
                          <a:pt x="86" y="16"/>
                        </a:cubicBezTo>
                        <a:cubicBezTo>
                          <a:pt x="83" y="16"/>
                          <a:pt x="73" y="20"/>
                          <a:pt x="72" y="15"/>
                        </a:cubicBezTo>
                        <a:cubicBezTo>
                          <a:pt x="68" y="15"/>
                          <a:pt x="69" y="13"/>
                          <a:pt x="65" y="13"/>
                        </a:cubicBezTo>
                        <a:cubicBezTo>
                          <a:pt x="54" y="13"/>
                          <a:pt x="53" y="24"/>
                          <a:pt x="45" y="32"/>
                        </a:cubicBezTo>
                        <a:cubicBezTo>
                          <a:pt x="42" y="35"/>
                          <a:pt x="37" y="35"/>
                          <a:pt x="33" y="39"/>
                        </a:cubicBezTo>
                        <a:cubicBezTo>
                          <a:pt x="30" y="42"/>
                          <a:pt x="28" y="46"/>
                          <a:pt x="23" y="46"/>
                        </a:cubicBezTo>
                        <a:cubicBezTo>
                          <a:pt x="19" y="46"/>
                          <a:pt x="16" y="42"/>
                          <a:pt x="12" y="42"/>
                        </a:cubicBezTo>
                        <a:cubicBezTo>
                          <a:pt x="11" y="42"/>
                          <a:pt x="11" y="45"/>
                          <a:pt x="10" y="45"/>
                        </a:cubicBezTo>
                        <a:cubicBezTo>
                          <a:pt x="7" y="47"/>
                          <a:pt x="0" y="63"/>
                          <a:pt x="0" y="64"/>
                        </a:cubicBezTo>
                        <a:cubicBezTo>
                          <a:pt x="0" y="65"/>
                          <a:pt x="1" y="67"/>
                          <a:pt x="0" y="68"/>
                        </a:cubicBezTo>
                        <a:cubicBezTo>
                          <a:pt x="1" y="70"/>
                          <a:pt x="0" y="71"/>
                          <a:pt x="1" y="73"/>
                        </a:cubicBezTo>
                        <a:cubicBezTo>
                          <a:pt x="1" y="87"/>
                          <a:pt x="1" y="87"/>
                          <a:pt x="1" y="87"/>
                        </a:cubicBezTo>
                        <a:cubicBezTo>
                          <a:pt x="3" y="91"/>
                          <a:pt x="2" y="94"/>
                          <a:pt x="4" y="98"/>
                        </a:cubicBezTo>
                        <a:cubicBezTo>
                          <a:pt x="5" y="102"/>
                          <a:pt x="14" y="98"/>
                          <a:pt x="14" y="105"/>
                        </a:cubicBezTo>
                        <a:cubicBezTo>
                          <a:pt x="14" y="114"/>
                          <a:pt x="4" y="113"/>
                          <a:pt x="4" y="120"/>
                        </a:cubicBezTo>
                        <a:cubicBezTo>
                          <a:pt x="4" y="126"/>
                          <a:pt x="8" y="126"/>
                          <a:pt x="10" y="128"/>
                        </a:cubicBezTo>
                        <a:cubicBezTo>
                          <a:pt x="17" y="143"/>
                          <a:pt x="32" y="145"/>
                          <a:pt x="32" y="164"/>
                        </a:cubicBezTo>
                        <a:cubicBezTo>
                          <a:pt x="21" y="167"/>
                          <a:pt x="13" y="169"/>
                          <a:pt x="13" y="181"/>
                        </a:cubicBezTo>
                        <a:cubicBezTo>
                          <a:pt x="13" y="184"/>
                          <a:pt x="15" y="187"/>
                          <a:pt x="15" y="189"/>
                        </a:cubicBezTo>
                        <a:cubicBezTo>
                          <a:pt x="30" y="188"/>
                          <a:pt x="30" y="188"/>
                          <a:pt x="30" y="188"/>
                        </a:cubicBezTo>
                        <a:cubicBezTo>
                          <a:pt x="31" y="187"/>
                          <a:pt x="33" y="186"/>
                          <a:pt x="34" y="185"/>
                        </a:cubicBezTo>
                        <a:cubicBezTo>
                          <a:pt x="46" y="188"/>
                          <a:pt x="46" y="188"/>
                          <a:pt x="46" y="188"/>
                        </a:cubicBezTo>
                        <a:cubicBezTo>
                          <a:pt x="50" y="188"/>
                          <a:pt x="52" y="184"/>
                          <a:pt x="57" y="184"/>
                        </a:cubicBezTo>
                        <a:cubicBezTo>
                          <a:pt x="62" y="184"/>
                          <a:pt x="65" y="184"/>
                          <a:pt x="70" y="185"/>
                        </a:cubicBezTo>
                        <a:cubicBezTo>
                          <a:pt x="75" y="187"/>
                          <a:pt x="78" y="197"/>
                          <a:pt x="82" y="203"/>
                        </a:cubicBezTo>
                        <a:cubicBezTo>
                          <a:pt x="86" y="209"/>
                          <a:pt x="99" y="218"/>
                          <a:pt x="108" y="218"/>
                        </a:cubicBezTo>
                        <a:cubicBezTo>
                          <a:pt x="111" y="218"/>
                          <a:pt x="114" y="218"/>
                          <a:pt x="118" y="219"/>
                        </a:cubicBezTo>
                        <a:cubicBezTo>
                          <a:pt x="116" y="221"/>
                          <a:pt x="116" y="225"/>
                          <a:pt x="112" y="225"/>
                        </a:cubicBezTo>
                        <a:cubicBezTo>
                          <a:pt x="108" y="227"/>
                          <a:pt x="105" y="225"/>
                          <a:pt x="101" y="227"/>
                        </a:cubicBezTo>
                        <a:cubicBezTo>
                          <a:pt x="108" y="234"/>
                          <a:pt x="113" y="248"/>
                          <a:pt x="127" y="248"/>
                        </a:cubicBezTo>
                        <a:cubicBezTo>
                          <a:pt x="138" y="248"/>
                          <a:pt x="139" y="233"/>
                          <a:pt x="144" y="227"/>
                        </a:cubicBezTo>
                        <a:cubicBezTo>
                          <a:pt x="148" y="227"/>
                          <a:pt x="148" y="227"/>
                          <a:pt x="148" y="227"/>
                        </a:cubicBezTo>
                        <a:cubicBezTo>
                          <a:pt x="148" y="229"/>
                          <a:pt x="145" y="232"/>
                          <a:pt x="145" y="233"/>
                        </a:cubicBezTo>
                        <a:cubicBezTo>
                          <a:pt x="145" y="239"/>
                          <a:pt x="150" y="244"/>
                          <a:pt x="150" y="251"/>
                        </a:cubicBezTo>
                        <a:cubicBezTo>
                          <a:pt x="150" y="257"/>
                          <a:pt x="147" y="258"/>
                          <a:pt x="147" y="264"/>
                        </a:cubicBezTo>
                        <a:lnTo>
                          <a:pt x="149" y="265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69" name="Freeform 104">
                    <a:extLst>
                      <a:ext uri="{FF2B5EF4-FFF2-40B4-BE49-F238E27FC236}">
                        <a16:creationId xmlns:a16="http://schemas.microsoft.com/office/drawing/2014/main" id="{121F2A99-D913-8CCC-C3ED-4B4107BBFF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75350" y="2781300"/>
                    <a:ext cx="177800" cy="192088"/>
                  </a:xfrm>
                  <a:custGeom>
                    <a:avLst/>
                    <a:gdLst/>
                    <a:ahLst/>
                    <a:cxnLst>
                      <a:cxn ang="0">
                        <a:pos x="59" y="74"/>
                      </a:cxn>
                      <a:cxn ang="0">
                        <a:pos x="58" y="70"/>
                      </a:cxn>
                      <a:cxn ang="0">
                        <a:pos x="51" y="68"/>
                      </a:cxn>
                      <a:cxn ang="0">
                        <a:pos x="45" y="53"/>
                      </a:cxn>
                      <a:cxn ang="0">
                        <a:pos x="28" y="38"/>
                      </a:cxn>
                      <a:cxn ang="0">
                        <a:pos x="22" y="25"/>
                      </a:cxn>
                      <a:cxn ang="0">
                        <a:pos x="11" y="21"/>
                      </a:cxn>
                      <a:cxn ang="0">
                        <a:pos x="0" y="3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  <a:cxn ang="0">
                        <a:pos x="11" y="4"/>
                      </a:cxn>
                      <a:cxn ang="0">
                        <a:pos x="26" y="4"/>
                      </a:cxn>
                      <a:cxn ang="0">
                        <a:pos x="42" y="20"/>
                      </a:cxn>
                      <a:cxn ang="0">
                        <a:pos x="47" y="23"/>
                      </a:cxn>
                      <a:cxn ang="0">
                        <a:pos x="61" y="35"/>
                      </a:cxn>
                      <a:cxn ang="0">
                        <a:pos x="86" y="53"/>
                      </a:cxn>
                      <a:cxn ang="0">
                        <a:pos x="101" y="64"/>
                      </a:cxn>
                      <a:cxn ang="0">
                        <a:pos x="100" y="66"/>
                      </a:cxn>
                      <a:cxn ang="0">
                        <a:pos x="103" y="66"/>
                      </a:cxn>
                      <a:cxn ang="0">
                        <a:pos x="107" y="70"/>
                      </a:cxn>
                      <a:cxn ang="0">
                        <a:pos x="105" y="74"/>
                      </a:cxn>
                      <a:cxn ang="0">
                        <a:pos x="114" y="81"/>
                      </a:cxn>
                      <a:cxn ang="0">
                        <a:pos x="124" y="98"/>
                      </a:cxn>
                      <a:cxn ang="0">
                        <a:pos x="133" y="106"/>
                      </a:cxn>
                      <a:cxn ang="0">
                        <a:pos x="133" y="125"/>
                      </a:cxn>
                      <a:cxn ang="0">
                        <a:pos x="131" y="138"/>
                      </a:cxn>
                      <a:cxn ang="0">
                        <a:pos x="119" y="144"/>
                      </a:cxn>
                      <a:cxn ang="0">
                        <a:pos x="108" y="132"/>
                      </a:cxn>
                      <a:cxn ang="0">
                        <a:pos x="84" y="112"/>
                      </a:cxn>
                      <a:cxn ang="0">
                        <a:pos x="67" y="85"/>
                      </a:cxn>
                      <a:cxn ang="0">
                        <a:pos x="59" y="74"/>
                      </a:cxn>
                    </a:cxnLst>
                    <a:rect l="0" t="0" r="r" b="b"/>
                    <a:pathLst>
                      <a:path w="133" h="144">
                        <a:moveTo>
                          <a:pt x="59" y="74"/>
                        </a:moveTo>
                        <a:cubicBezTo>
                          <a:pt x="58" y="74"/>
                          <a:pt x="59" y="72"/>
                          <a:pt x="58" y="70"/>
                        </a:cubicBezTo>
                        <a:cubicBezTo>
                          <a:pt x="57" y="69"/>
                          <a:pt x="52" y="69"/>
                          <a:pt x="51" y="68"/>
                        </a:cubicBezTo>
                        <a:cubicBezTo>
                          <a:pt x="49" y="67"/>
                          <a:pt x="45" y="56"/>
                          <a:pt x="45" y="53"/>
                        </a:cubicBezTo>
                        <a:cubicBezTo>
                          <a:pt x="41" y="43"/>
                          <a:pt x="31" y="44"/>
                          <a:pt x="28" y="38"/>
                        </a:cubicBezTo>
                        <a:cubicBezTo>
                          <a:pt x="26" y="33"/>
                          <a:pt x="24" y="30"/>
                          <a:pt x="22" y="25"/>
                        </a:cubicBezTo>
                        <a:cubicBezTo>
                          <a:pt x="20" y="21"/>
                          <a:pt x="15" y="22"/>
                          <a:pt x="11" y="21"/>
                        </a:cubicBezTo>
                        <a:cubicBezTo>
                          <a:pt x="8" y="20"/>
                          <a:pt x="1" y="8"/>
                          <a:pt x="0" y="3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2" y="0"/>
                        </a:cubicBezTo>
                        <a:cubicBezTo>
                          <a:pt x="7" y="0"/>
                          <a:pt x="8" y="2"/>
                          <a:pt x="11" y="4"/>
                        </a:cubicBezTo>
                        <a:cubicBezTo>
                          <a:pt x="26" y="4"/>
                          <a:pt x="26" y="4"/>
                          <a:pt x="26" y="4"/>
                        </a:cubicBezTo>
                        <a:cubicBezTo>
                          <a:pt x="35" y="7"/>
                          <a:pt x="38" y="13"/>
                          <a:pt x="42" y="20"/>
                        </a:cubicBezTo>
                        <a:cubicBezTo>
                          <a:pt x="43" y="23"/>
                          <a:pt x="45" y="22"/>
                          <a:pt x="47" y="23"/>
                        </a:cubicBezTo>
                        <a:cubicBezTo>
                          <a:pt x="53" y="25"/>
                          <a:pt x="56" y="30"/>
                          <a:pt x="61" y="35"/>
                        </a:cubicBezTo>
                        <a:cubicBezTo>
                          <a:pt x="69" y="43"/>
                          <a:pt x="74" y="49"/>
                          <a:pt x="86" y="53"/>
                        </a:cubicBezTo>
                        <a:cubicBezTo>
                          <a:pt x="93" y="55"/>
                          <a:pt x="101" y="57"/>
                          <a:pt x="101" y="64"/>
                        </a:cubicBezTo>
                        <a:cubicBezTo>
                          <a:pt x="101" y="64"/>
                          <a:pt x="100" y="65"/>
                          <a:pt x="100" y="66"/>
                        </a:cubicBezTo>
                        <a:cubicBezTo>
                          <a:pt x="101" y="66"/>
                          <a:pt x="102" y="66"/>
                          <a:pt x="103" y="66"/>
                        </a:cubicBezTo>
                        <a:cubicBezTo>
                          <a:pt x="105" y="66"/>
                          <a:pt x="106" y="68"/>
                          <a:pt x="107" y="70"/>
                        </a:cubicBezTo>
                        <a:cubicBezTo>
                          <a:pt x="105" y="74"/>
                          <a:pt x="105" y="74"/>
                          <a:pt x="105" y="74"/>
                        </a:cubicBezTo>
                        <a:cubicBezTo>
                          <a:pt x="105" y="80"/>
                          <a:pt x="109" y="81"/>
                          <a:pt x="114" y="81"/>
                        </a:cubicBezTo>
                        <a:cubicBezTo>
                          <a:pt x="114" y="91"/>
                          <a:pt x="119" y="93"/>
                          <a:pt x="124" y="98"/>
                        </a:cubicBezTo>
                        <a:cubicBezTo>
                          <a:pt x="127" y="101"/>
                          <a:pt x="133" y="102"/>
                          <a:pt x="133" y="106"/>
                        </a:cubicBezTo>
                        <a:cubicBezTo>
                          <a:pt x="133" y="112"/>
                          <a:pt x="133" y="116"/>
                          <a:pt x="133" y="125"/>
                        </a:cubicBezTo>
                        <a:cubicBezTo>
                          <a:pt x="128" y="127"/>
                          <a:pt x="131" y="133"/>
                          <a:pt x="131" y="138"/>
                        </a:cubicBezTo>
                        <a:cubicBezTo>
                          <a:pt x="131" y="143"/>
                          <a:pt x="122" y="144"/>
                          <a:pt x="119" y="144"/>
                        </a:cubicBezTo>
                        <a:cubicBezTo>
                          <a:pt x="116" y="144"/>
                          <a:pt x="109" y="132"/>
                          <a:pt x="108" y="132"/>
                        </a:cubicBezTo>
                        <a:cubicBezTo>
                          <a:pt x="100" y="124"/>
                          <a:pt x="92" y="120"/>
                          <a:pt x="84" y="112"/>
                        </a:cubicBezTo>
                        <a:cubicBezTo>
                          <a:pt x="75" y="103"/>
                          <a:pt x="71" y="95"/>
                          <a:pt x="67" y="85"/>
                        </a:cubicBezTo>
                        <a:cubicBezTo>
                          <a:pt x="66" y="83"/>
                          <a:pt x="60" y="74"/>
                          <a:pt x="59" y="7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70" name="Freeform 105">
                    <a:extLst>
                      <a:ext uri="{FF2B5EF4-FFF2-40B4-BE49-F238E27FC236}">
                        <a16:creationId xmlns:a16="http://schemas.microsoft.com/office/drawing/2014/main" id="{4B1FBC0F-8B44-8772-AB16-B80FE4695E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3950" y="2757488"/>
                    <a:ext cx="169863" cy="188913"/>
                  </a:xfrm>
                  <a:custGeom>
                    <a:avLst/>
                    <a:gdLst/>
                    <a:ahLst/>
                    <a:cxnLst>
                      <a:cxn ang="0">
                        <a:pos x="37" y="130"/>
                      </a:cxn>
                      <a:cxn ang="0">
                        <a:pos x="36" y="124"/>
                      </a:cxn>
                      <a:cxn ang="0">
                        <a:pos x="27" y="126"/>
                      </a:cxn>
                      <a:cxn ang="0">
                        <a:pos x="11" y="102"/>
                      </a:cxn>
                      <a:cxn ang="0">
                        <a:pos x="12" y="99"/>
                      </a:cxn>
                      <a:cxn ang="0">
                        <a:pos x="6" y="97"/>
                      </a:cxn>
                      <a:cxn ang="0">
                        <a:pos x="0" y="78"/>
                      </a:cxn>
                      <a:cxn ang="0">
                        <a:pos x="15" y="74"/>
                      </a:cxn>
                      <a:cxn ang="0">
                        <a:pos x="33" y="54"/>
                      </a:cxn>
                      <a:cxn ang="0">
                        <a:pos x="45" y="50"/>
                      </a:cxn>
                      <a:cxn ang="0">
                        <a:pos x="56" y="41"/>
                      </a:cxn>
                      <a:cxn ang="0">
                        <a:pos x="59" y="35"/>
                      </a:cxn>
                      <a:cxn ang="0">
                        <a:pos x="63" y="32"/>
                      </a:cxn>
                      <a:cxn ang="0">
                        <a:pos x="66" y="29"/>
                      </a:cxn>
                      <a:cxn ang="0">
                        <a:pos x="82" y="23"/>
                      </a:cxn>
                      <a:cxn ang="0">
                        <a:pos x="102" y="0"/>
                      </a:cxn>
                      <a:cxn ang="0">
                        <a:pos x="109" y="11"/>
                      </a:cxn>
                      <a:cxn ang="0">
                        <a:pos x="127" y="23"/>
                      </a:cxn>
                      <a:cxn ang="0">
                        <a:pos x="117" y="29"/>
                      </a:cxn>
                      <a:cxn ang="0">
                        <a:pos x="119" y="31"/>
                      </a:cxn>
                      <a:cxn ang="0">
                        <a:pos x="106" y="37"/>
                      </a:cxn>
                      <a:cxn ang="0">
                        <a:pos x="108" y="41"/>
                      </a:cxn>
                      <a:cxn ang="0">
                        <a:pos x="105" y="44"/>
                      </a:cxn>
                      <a:cxn ang="0">
                        <a:pos x="125" y="73"/>
                      </a:cxn>
                      <a:cxn ang="0">
                        <a:pos x="115" y="77"/>
                      </a:cxn>
                      <a:cxn ang="0">
                        <a:pos x="111" y="78"/>
                      </a:cxn>
                      <a:cxn ang="0">
                        <a:pos x="109" y="83"/>
                      </a:cxn>
                      <a:cxn ang="0">
                        <a:pos x="103" y="102"/>
                      </a:cxn>
                      <a:cxn ang="0">
                        <a:pos x="93" y="113"/>
                      </a:cxn>
                      <a:cxn ang="0">
                        <a:pos x="95" y="119"/>
                      </a:cxn>
                      <a:cxn ang="0">
                        <a:pos x="90" y="134"/>
                      </a:cxn>
                      <a:cxn ang="0">
                        <a:pos x="76" y="141"/>
                      </a:cxn>
                      <a:cxn ang="0">
                        <a:pos x="71" y="135"/>
                      </a:cxn>
                      <a:cxn ang="0">
                        <a:pos x="51" y="128"/>
                      </a:cxn>
                      <a:cxn ang="0">
                        <a:pos x="40" y="132"/>
                      </a:cxn>
                      <a:cxn ang="0">
                        <a:pos x="37" y="130"/>
                      </a:cxn>
                    </a:cxnLst>
                    <a:rect l="0" t="0" r="r" b="b"/>
                    <a:pathLst>
                      <a:path w="127" h="141">
                        <a:moveTo>
                          <a:pt x="37" y="130"/>
                        </a:moveTo>
                        <a:cubicBezTo>
                          <a:pt x="36" y="130"/>
                          <a:pt x="36" y="125"/>
                          <a:pt x="36" y="124"/>
                        </a:cubicBezTo>
                        <a:cubicBezTo>
                          <a:pt x="32" y="123"/>
                          <a:pt x="30" y="126"/>
                          <a:pt x="27" y="126"/>
                        </a:cubicBezTo>
                        <a:cubicBezTo>
                          <a:pt x="10" y="126"/>
                          <a:pt x="17" y="110"/>
                          <a:pt x="11" y="102"/>
                        </a:cubicBezTo>
                        <a:cubicBezTo>
                          <a:pt x="11" y="101"/>
                          <a:pt x="12" y="100"/>
                          <a:pt x="12" y="99"/>
                        </a:cubicBezTo>
                        <a:cubicBezTo>
                          <a:pt x="11" y="97"/>
                          <a:pt x="8" y="97"/>
                          <a:pt x="6" y="97"/>
                        </a:cubicBezTo>
                        <a:cubicBezTo>
                          <a:pt x="4" y="96"/>
                          <a:pt x="0" y="80"/>
                          <a:pt x="0" y="78"/>
                        </a:cubicBezTo>
                        <a:cubicBezTo>
                          <a:pt x="0" y="71"/>
                          <a:pt x="9" y="74"/>
                          <a:pt x="15" y="74"/>
                        </a:cubicBezTo>
                        <a:cubicBezTo>
                          <a:pt x="29" y="74"/>
                          <a:pt x="27" y="60"/>
                          <a:pt x="33" y="54"/>
                        </a:cubicBezTo>
                        <a:cubicBezTo>
                          <a:pt x="36" y="51"/>
                          <a:pt x="41" y="51"/>
                          <a:pt x="45" y="50"/>
                        </a:cubicBezTo>
                        <a:cubicBezTo>
                          <a:pt x="52" y="49"/>
                          <a:pt x="52" y="44"/>
                          <a:pt x="56" y="41"/>
                        </a:cubicBezTo>
                        <a:cubicBezTo>
                          <a:pt x="54" y="39"/>
                          <a:pt x="59" y="35"/>
                          <a:pt x="59" y="35"/>
                        </a:cubicBezTo>
                        <a:cubicBezTo>
                          <a:pt x="61" y="34"/>
                          <a:pt x="61" y="33"/>
                          <a:pt x="63" y="32"/>
                        </a:cubicBezTo>
                        <a:cubicBezTo>
                          <a:pt x="64" y="32"/>
                          <a:pt x="65" y="30"/>
                          <a:pt x="66" y="29"/>
                        </a:cubicBezTo>
                        <a:cubicBezTo>
                          <a:pt x="70" y="25"/>
                          <a:pt x="80" y="27"/>
                          <a:pt x="82" y="23"/>
                        </a:cubicBezTo>
                        <a:cubicBezTo>
                          <a:pt x="85" y="16"/>
                          <a:pt x="95" y="0"/>
                          <a:pt x="102" y="0"/>
                        </a:cubicBezTo>
                        <a:cubicBezTo>
                          <a:pt x="109" y="0"/>
                          <a:pt x="109" y="4"/>
                          <a:pt x="109" y="11"/>
                        </a:cubicBezTo>
                        <a:cubicBezTo>
                          <a:pt x="109" y="20"/>
                          <a:pt x="127" y="15"/>
                          <a:pt x="127" y="23"/>
                        </a:cubicBezTo>
                        <a:cubicBezTo>
                          <a:pt x="127" y="27"/>
                          <a:pt x="117" y="25"/>
                          <a:pt x="117" y="29"/>
                        </a:cubicBezTo>
                        <a:cubicBezTo>
                          <a:pt x="117" y="30"/>
                          <a:pt x="118" y="31"/>
                          <a:pt x="119" y="31"/>
                        </a:cubicBezTo>
                        <a:cubicBezTo>
                          <a:pt x="118" y="32"/>
                          <a:pt x="106" y="37"/>
                          <a:pt x="106" y="37"/>
                        </a:cubicBezTo>
                        <a:cubicBezTo>
                          <a:pt x="107" y="38"/>
                          <a:pt x="108" y="40"/>
                          <a:pt x="108" y="41"/>
                        </a:cubicBezTo>
                        <a:cubicBezTo>
                          <a:pt x="107" y="42"/>
                          <a:pt x="105" y="43"/>
                          <a:pt x="105" y="44"/>
                        </a:cubicBezTo>
                        <a:cubicBezTo>
                          <a:pt x="105" y="51"/>
                          <a:pt x="117" y="73"/>
                          <a:pt x="125" y="73"/>
                        </a:cubicBezTo>
                        <a:cubicBezTo>
                          <a:pt x="124" y="79"/>
                          <a:pt x="120" y="77"/>
                          <a:pt x="115" y="77"/>
                        </a:cubicBezTo>
                        <a:cubicBezTo>
                          <a:pt x="114" y="77"/>
                          <a:pt x="112" y="78"/>
                          <a:pt x="111" y="78"/>
                        </a:cubicBezTo>
                        <a:cubicBezTo>
                          <a:pt x="109" y="83"/>
                          <a:pt x="109" y="83"/>
                          <a:pt x="109" y="83"/>
                        </a:cubicBezTo>
                        <a:cubicBezTo>
                          <a:pt x="106" y="92"/>
                          <a:pt x="103" y="95"/>
                          <a:pt x="103" y="102"/>
                        </a:cubicBezTo>
                        <a:cubicBezTo>
                          <a:pt x="98" y="103"/>
                          <a:pt x="93" y="110"/>
                          <a:pt x="93" y="113"/>
                        </a:cubicBezTo>
                        <a:cubicBezTo>
                          <a:pt x="93" y="116"/>
                          <a:pt x="95" y="117"/>
                          <a:pt x="95" y="119"/>
                        </a:cubicBezTo>
                        <a:cubicBezTo>
                          <a:pt x="95" y="122"/>
                          <a:pt x="90" y="129"/>
                          <a:pt x="90" y="134"/>
                        </a:cubicBezTo>
                        <a:cubicBezTo>
                          <a:pt x="83" y="135"/>
                          <a:pt x="82" y="141"/>
                          <a:pt x="76" y="141"/>
                        </a:cubicBezTo>
                        <a:cubicBezTo>
                          <a:pt x="72" y="141"/>
                          <a:pt x="71" y="137"/>
                          <a:pt x="71" y="135"/>
                        </a:cubicBezTo>
                        <a:cubicBezTo>
                          <a:pt x="64" y="133"/>
                          <a:pt x="59" y="128"/>
                          <a:pt x="51" y="128"/>
                        </a:cubicBezTo>
                        <a:cubicBezTo>
                          <a:pt x="48" y="128"/>
                          <a:pt x="45" y="132"/>
                          <a:pt x="40" y="132"/>
                        </a:cubicBezTo>
                        <a:cubicBezTo>
                          <a:pt x="39" y="132"/>
                          <a:pt x="38" y="130"/>
                          <a:pt x="37" y="13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71" name="Freeform 106">
                    <a:extLst>
                      <a:ext uri="{FF2B5EF4-FFF2-40B4-BE49-F238E27FC236}">
                        <a16:creationId xmlns:a16="http://schemas.microsoft.com/office/drawing/2014/main" id="{7D1FFB2A-EB99-53C7-2C55-9816ED39CD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67463" y="2847975"/>
                    <a:ext cx="106363" cy="123825"/>
                  </a:xfrm>
                  <a:custGeom>
                    <a:avLst/>
                    <a:gdLst/>
                    <a:ahLst/>
                    <a:cxnLst>
                      <a:cxn ang="0">
                        <a:pos x="31" y="34"/>
                      </a:cxn>
                      <a:cxn ang="0">
                        <a:pos x="27" y="38"/>
                      </a:cxn>
                      <a:cxn ang="0">
                        <a:pos x="17" y="24"/>
                      </a:cxn>
                      <a:cxn ang="0">
                        <a:pos x="32" y="16"/>
                      </a:cxn>
                      <a:cxn ang="0">
                        <a:pos x="49" y="15"/>
                      </a:cxn>
                      <a:cxn ang="0">
                        <a:pos x="64" y="18"/>
                      </a:cxn>
                      <a:cxn ang="0">
                        <a:pos x="77" y="4"/>
                      </a:cxn>
                      <a:cxn ang="0">
                        <a:pos x="79" y="0"/>
                      </a:cxn>
                      <a:cxn ang="0">
                        <a:pos x="77" y="0"/>
                      </a:cxn>
                      <a:cxn ang="0">
                        <a:pos x="63" y="10"/>
                      </a:cxn>
                      <a:cxn ang="0">
                        <a:pos x="59" y="10"/>
                      </a:cxn>
                      <a:cxn ang="0">
                        <a:pos x="28" y="5"/>
                      </a:cxn>
                      <a:cxn ang="0">
                        <a:pos x="12" y="30"/>
                      </a:cxn>
                      <a:cxn ang="0">
                        <a:pos x="8" y="37"/>
                      </a:cxn>
                      <a:cxn ang="0">
                        <a:pos x="0" y="61"/>
                      </a:cxn>
                      <a:cxn ang="0">
                        <a:pos x="8" y="66"/>
                      </a:cxn>
                      <a:cxn ang="0">
                        <a:pos x="8" y="87"/>
                      </a:cxn>
                      <a:cxn ang="0">
                        <a:pos x="16" y="93"/>
                      </a:cxn>
                      <a:cxn ang="0">
                        <a:pos x="22" y="76"/>
                      </a:cxn>
                      <a:cxn ang="0">
                        <a:pos x="18" y="61"/>
                      </a:cxn>
                      <a:cxn ang="0">
                        <a:pos x="25" y="56"/>
                      </a:cxn>
                      <a:cxn ang="0">
                        <a:pos x="28" y="56"/>
                      </a:cxn>
                      <a:cxn ang="0">
                        <a:pos x="27" y="65"/>
                      </a:cxn>
                      <a:cxn ang="0">
                        <a:pos x="34" y="79"/>
                      </a:cxn>
                      <a:cxn ang="0">
                        <a:pos x="34" y="83"/>
                      </a:cxn>
                      <a:cxn ang="0">
                        <a:pos x="39" y="83"/>
                      </a:cxn>
                      <a:cxn ang="0">
                        <a:pos x="49" y="73"/>
                      </a:cxn>
                      <a:cxn ang="0">
                        <a:pos x="43" y="65"/>
                      </a:cxn>
                      <a:cxn ang="0">
                        <a:pos x="45" y="63"/>
                      </a:cxn>
                      <a:cxn ang="0">
                        <a:pos x="34" y="44"/>
                      </a:cxn>
                      <a:cxn ang="0">
                        <a:pos x="57" y="31"/>
                      </a:cxn>
                      <a:cxn ang="0">
                        <a:pos x="57" y="28"/>
                      </a:cxn>
                      <a:cxn ang="0">
                        <a:pos x="31" y="36"/>
                      </a:cxn>
                      <a:cxn ang="0">
                        <a:pos x="31" y="34"/>
                      </a:cxn>
                    </a:cxnLst>
                    <a:rect l="0" t="0" r="r" b="b"/>
                    <a:pathLst>
                      <a:path w="79" h="93">
                        <a:moveTo>
                          <a:pt x="31" y="34"/>
                        </a:moveTo>
                        <a:cubicBezTo>
                          <a:pt x="30" y="36"/>
                          <a:pt x="29" y="38"/>
                          <a:pt x="27" y="38"/>
                        </a:cubicBezTo>
                        <a:cubicBezTo>
                          <a:pt x="20" y="38"/>
                          <a:pt x="17" y="30"/>
                          <a:pt x="17" y="24"/>
                        </a:cubicBezTo>
                        <a:cubicBezTo>
                          <a:pt x="17" y="15"/>
                          <a:pt x="24" y="16"/>
                          <a:pt x="32" y="16"/>
                        </a:cubicBezTo>
                        <a:cubicBezTo>
                          <a:pt x="39" y="16"/>
                          <a:pt x="42" y="15"/>
                          <a:pt x="49" y="15"/>
                        </a:cubicBezTo>
                        <a:cubicBezTo>
                          <a:pt x="54" y="15"/>
                          <a:pt x="58" y="18"/>
                          <a:pt x="64" y="18"/>
                        </a:cubicBezTo>
                        <a:cubicBezTo>
                          <a:pt x="73" y="18"/>
                          <a:pt x="76" y="10"/>
                          <a:pt x="77" y="4"/>
                        </a:cubicBezTo>
                        <a:cubicBezTo>
                          <a:pt x="79" y="4"/>
                          <a:pt x="79" y="1"/>
                          <a:pt x="79" y="0"/>
                        </a:cubicBezTo>
                        <a:cubicBezTo>
                          <a:pt x="77" y="0"/>
                          <a:pt x="77" y="0"/>
                          <a:pt x="77" y="0"/>
                        </a:cubicBezTo>
                        <a:cubicBezTo>
                          <a:pt x="72" y="4"/>
                          <a:pt x="65" y="8"/>
                          <a:pt x="63" y="10"/>
                        </a:cubicBezTo>
                        <a:cubicBezTo>
                          <a:pt x="59" y="10"/>
                          <a:pt x="59" y="10"/>
                          <a:pt x="59" y="10"/>
                        </a:cubicBezTo>
                        <a:cubicBezTo>
                          <a:pt x="28" y="5"/>
                          <a:pt x="28" y="5"/>
                          <a:pt x="28" y="5"/>
                        </a:cubicBezTo>
                        <a:cubicBezTo>
                          <a:pt x="17" y="5"/>
                          <a:pt x="12" y="20"/>
                          <a:pt x="12" y="30"/>
                        </a:cubicBezTo>
                        <a:cubicBezTo>
                          <a:pt x="12" y="33"/>
                          <a:pt x="8" y="35"/>
                          <a:pt x="8" y="37"/>
                        </a:cubicBezTo>
                        <a:cubicBezTo>
                          <a:pt x="4" y="47"/>
                          <a:pt x="0" y="51"/>
                          <a:pt x="0" y="61"/>
                        </a:cubicBezTo>
                        <a:cubicBezTo>
                          <a:pt x="0" y="66"/>
                          <a:pt x="6" y="66"/>
                          <a:pt x="8" y="66"/>
                        </a:cubicBezTo>
                        <a:cubicBezTo>
                          <a:pt x="8" y="73"/>
                          <a:pt x="8" y="83"/>
                          <a:pt x="8" y="87"/>
                        </a:cubicBezTo>
                        <a:cubicBezTo>
                          <a:pt x="8" y="90"/>
                          <a:pt x="12" y="93"/>
                          <a:pt x="16" y="93"/>
                        </a:cubicBezTo>
                        <a:cubicBezTo>
                          <a:pt x="20" y="93"/>
                          <a:pt x="22" y="78"/>
                          <a:pt x="22" y="76"/>
                        </a:cubicBezTo>
                        <a:cubicBezTo>
                          <a:pt x="22" y="70"/>
                          <a:pt x="18" y="67"/>
                          <a:pt x="18" y="61"/>
                        </a:cubicBezTo>
                        <a:cubicBezTo>
                          <a:pt x="18" y="58"/>
                          <a:pt x="22" y="56"/>
                          <a:pt x="25" y="56"/>
                        </a:cubicBezTo>
                        <a:cubicBezTo>
                          <a:pt x="26" y="56"/>
                          <a:pt x="27" y="56"/>
                          <a:pt x="28" y="56"/>
                        </a:cubicBezTo>
                        <a:cubicBezTo>
                          <a:pt x="27" y="65"/>
                          <a:pt x="27" y="65"/>
                          <a:pt x="27" y="65"/>
                        </a:cubicBezTo>
                        <a:cubicBezTo>
                          <a:pt x="27" y="71"/>
                          <a:pt x="34" y="73"/>
                          <a:pt x="34" y="79"/>
                        </a:cubicBezTo>
                        <a:cubicBezTo>
                          <a:pt x="34" y="80"/>
                          <a:pt x="34" y="81"/>
                          <a:pt x="34" y="83"/>
                        </a:cubicBezTo>
                        <a:cubicBezTo>
                          <a:pt x="39" y="83"/>
                          <a:pt x="39" y="83"/>
                          <a:pt x="39" y="83"/>
                        </a:cubicBezTo>
                        <a:cubicBezTo>
                          <a:pt x="39" y="78"/>
                          <a:pt x="49" y="78"/>
                          <a:pt x="49" y="73"/>
                        </a:cubicBezTo>
                        <a:cubicBezTo>
                          <a:pt x="47" y="73"/>
                          <a:pt x="43" y="68"/>
                          <a:pt x="43" y="65"/>
                        </a:cubicBezTo>
                        <a:cubicBezTo>
                          <a:pt x="43" y="65"/>
                          <a:pt x="44" y="64"/>
                          <a:pt x="45" y="63"/>
                        </a:cubicBezTo>
                        <a:cubicBezTo>
                          <a:pt x="42" y="61"/>
                          <a:pt x="34" y="46"/>
                          <a:pt x="34" y="44"/>
                        </a:cubicBezTo>
                        <a:cubicBezTo>
                          <a:pt x="46" y="44"/>
                          <a:pt x="47" y="35"/>
                          <a:pt x="57" y="31"/>
                        </a:cubicBezTo>
                        <a:cubicBezTo>
                          <a:pt x="57" y="28"/>
                          <a:pt x="57" y="28"/>
                          <a:pt x="57" y="28"/>
                        </a:cubicBezTo>
                        <a:cubicBezTo>
                          <a:pt x="54" y="27"/>
                          <a:pt x="31" y="35"/>
                          <a:pt x="31" y="36"/>
                        </a:cubicBezTo>
                        <a:lnTo>
                          <a:pt x="31" y="34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72" name="Freeform 107">
                    <a:extLst>
                      <a:ext uri="{FF2B5EF4-FFF2-40B4-BE49-F238E27FC236}">
                        <a16:creationId xmlns:a16="http://schemas.microsoft.com/office/drawing/2014/main" id="{D08E8504-E515-96E6-172B-64F1595507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45213" y="2973388"/>
                    <a:ext cx="171450" cy="49213"/>
                  </a:xfrm>
                  <a:custGeom>
                    <a:avLst/>
                    <a:gdLst/>
                    <a:ahLst/>
                    <a:cxnLst>
                      <a:cxn ang="0">
                        <a:pos x="123" y="36"/>
                      </a:cxn>
                      <a:cxn ang="0">
                        <a:pos x="114" y="33"/>
                      </a:cxn>
                      <a:cxn ang="0">
                        <a:pos x="114" y="37"/>
                      </a:cxn>
                      <a:cxn ang="0">
                        <a:pos x="67" y="31"/>
                      </a:cxn>
                      <a:cxn ang="0">
                        <a:pos x="56" y="25"/>
                      </a:cxn>
                      <a:cxn ang="0">
                        <a:pos x="32" y="22"/>
                      </a:cxn>
                      <a:cxn ang="0">
                        <a:pos x="14" y="20"/>
                      </a:cxn>
                      <a:cxn ang="0">
                        <a:pos x="0" y="10"/>
                      </a:cxn>
                      <a:cxn ang="0">
                        <a:pos x="11" y="1"/>
                      </a:cxn>
                      <a:cxn ang="0">
                        <a:pos x="14" y="3"/>
                      </a:cxn>
                      <a:cxn ang="0">
                        <a:pos x="22" y="0"/>
                      </a:cxn>
                      <a:cxn ang="0">
                        <a:pos x="55" y="14"/>
                      </a:cxn>
                      <a:cxn ang="0">
                        <a:pos x="68" y="7"/>
                      </a:cxn>
                      <a:cxn ang="0">
                        <a:pos x="88" y="15"/>
                      </a:cxn>
                      <a:cxn ang="0">
                        <a:pos x="101" y="14"/>
                      </a:cxn>
                      <a:cxn ang="0">
                        <a:pos x="105" y="14"/>
                      </a:cxn>
                      <a:cxn ang="0">
                        <a:pos x="89" y="17"/>
                      </a:cxn>
                      <a:cxn ang="0">
                        <a:pos x="107" y="22"/>
                      </a:cxn>
                      <a:cxn ang="0">
                        <a:pos x="111" y="26"/>
                      </a:cxn>
                      <a:cxn ang="0">
                        <a:pos x="121" y="27"/>
                      </a:cxn>
                      <a:cxn ang="0">
                        <a:pos x="128" y="31"/>
                      </a:cxn>
                      <a:cxn ang="0">
                        <a:pos x="123" y="36"/>
                      </a:cxn>
                    </a:cxnLst>
                    <a:rect l="0" t="0" r="r" b="b"/>
                    <a:pathLst>
                      <a:path w="128" h="37">
                        <a:moveTo>
                          <a:pt x="123" y="36"/>
                        </a:moveTo>
                        <a:cubicBezTo>
                          <a:pt x="119" y="36"/>
                          <a:pt x="119" y="33"/>
                          <a:pt x="114" y="33"/>
                        </a:cubicBezTo>
                        <a:cubicBezTo>
                          <a:pt x="113" y="33"/>
                          <a:pt x="114" y="36"/>
                          <a:pt x="114" y="37"/>
                        </a:cubicBezTo>
                        <a:cubicBezTo>
                          <a:pt x="100" y="32"/>
                          <a:pt x="85" y="31"/>
                          <a:pt x="67" y="31"/>
                        </a:cubicBezTo>
                        <a:cubicBezTo>
                          <a:pt x="62" y="31"/>
                          <a:pt x="61" y="25"/>
                          <a:pt x="56" y="25"/>
                        </a:cubicBezTo>
                        <a:cubicBezTo>
                          <a:pt x="48" y="25"/>
                          <a:pt x="41" y="25"/>
                          <a:pt x="32" y="22"/>
                        </a:cubicBezTo>
                        <a:cubicBezTo>
                          <a:pt x="25" y="20"/>
                          <a:pt x="19" y="24"/>
                          <a:pt x="14" y="20"/>
                        </a:cubicBezTo>
                        <a:cubicBezTo>
                          <a:pt x="10" y="15"/>
                          <a:pt x="7" y="10"/>
                          <a:pt x="0" y="10"/>
                        </a:cubicBezTo>
                        <a:cubicBezTo>
                          <a:pt x="0" y="9"/>
                          <a:pt x="8" y="1"/>
                          <a:pt x="11" y="1"/>
                        </a:cubicBezTo>
                        <a:cubicBezTo>
                          <a:pt x="12" y="1"/>
                          <a:pt x="13" y="3"/>
                          <a:pt x="14" y="3"/>
                        </a:cubicBezTo>
                        <a:cubicBezTo>
                          <a:pt x="17" y="3"/>
                          <a:pt x="19" y="0"/>
                          <a:pt x="22" y="0"/>
                        </a:cubicBezTo>
                        <a:cubicBezTo>
                          <a:pt x="35" y="0"/>
                          <a:pt x="41" y="14"/>
                          <a:pt x="55" y="14"/>
                        </a:cubicBezTo>
                        <a:cubicBezTo>
                          <a:pt x="62" y="14"/>
                          <a:pt x="63" y="7"/>
                          <a:pt x="68" y="7"/>
                        </a:cubicBezTo>
                        <a:cubicBezTo>
                          <a:pt x="77" y="7"/>
                          <a:pt x="80" y="15"/>
                          <a:pt x="88" y="15"/>
                        </a:cubicBezTo>
                        <a:cubicBezTo>
                          <a:pt x="101" y="14"/>
                          <a:pt x="101" y="14"/>
                          <a:pt x="101" y="14"/>
                        </a:cubicBezTo>
                        <a:cubicBezTo>
                          <a:pt x="105" y="14"/>
                          <a:pt x="105" y="14"/>
                          <a:pt x="105" y="14"/>
                        </a:cubicBezTo>
                        <a:cubicBezTo>
                          <a:pt x="104" y="16"/>
                          <a:pt x="89" y="17"/>
                          <a:pt x="89" y="17"/>
                        </a:cubicBezTo>
                        <a:cubicBezTo>
                          <a:pt x="93" y="22"/>
                          <a:pt x="99" y="22"/>
                          <a:pt x="107" y="22"/>
                        </a:cubicBezTo>
                        <a:cubicBezTo>
                          <a:pt x="110" y="22"/>
                          <a:pt x="110" y="26"/>
                          <a:pt x="111" y="26"/>
                        </a:cubicBezTo>
                        <a:cubicBezTo>
                          <a:pt x="114" y="30"/>
                          <a:pt x="117" y="26"/>
                          <a:pt x="121" y="27"/>
                        </a:cubicBezTo>
                        <a:cubicBezTo>
                          <a:pt x="125" y="29"/>
                          <a:pt x="125" y="30"/>
                          <a:pt x="128" y="31"/>
                        </a:cubicBezTo>
                        <a:cubicBezTo>
                          <a:pt x="127" y="33"/>
                          <a:pt x="124" y="36"/>
                          <a:pt x="123" y="36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73" name="Freeform 108">
                    <a:extLst>
                      <a:ext uri="{FF2B5EF4-FFF2-40B4-BE49-F238E27FC236}">
                        <a16:creationId xmlns:a16="http://schemas.microsoft.com/office/drawing/2014/main" id="{EC19CE2B-041F-BDCC-D4CB-B8AC309D6D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6513" y="3013075"/>
                    <a:ext cx="52388" cy="12700"/>
                  </a:xfrm>
                  <a:custGeom>
                    <a:avLst/>
                    <a:gdLst/>
                    <a:ahLst/>
                    <a:cxnLst>
                      <a:cxn ang="0">
                        <a:pos x="26" y="9"/>
                      </a:cxn>
                      <a:cxn ang="0">
                        <a:pos x="10" y="9"/>
                      </a:cxn>
                      <a:cxn ang="0">
                        <a:pos x="0" y="4"/>
                      </a:cxn>
                      <a:cxn ang="0">
                        <a:pos x="8" y="1"/>
                      </a:cxn>
                      <a:cxn ang="0">
                        <a:pos x="26" y="4"/>
                      </a:cxn>
                      <a:cxn ang="0">
                        <a:pos x="39" y="0"/>
                      </a:cxn>
                      <a:cxn ang="0">
                        <a:pos x="26" y="9"/>
                      </a:cxn>
                    </a:cxnLst>
                    <a:rect l="0" t="0" r="r" b="b"/>
                    <a:pathLst>
                      <a:path w="39" h="9">
                        <a:moveTo>
                          <a:pt x="26" y="9"/>
                        </a:moveTo>
                        <a:cubicBezTo>
                          <a:pt x="20" y="9"/>
                          <a:pt x="13" y="9"/>
                          <a:pt x="10" y="9"/>
                        </a:cubicBezTo>
                        <a:cubicBezTo>
                          <a:pt x="7" y="9"/>
                          <a:pt x="0" y="9"/>
                          <a:pt x="0" y="4"/>
                        </a:cubicBezTo>
                        <a:cubicBezTo>
                          <a:pt x="0" y="1"/>
                          <a:pt x="5" y="1"/>
                          <a:pt x="8" y="1"/>
                        </a:cubicBezTo>
                        <a:cubicBezTo>
                          <a:pt x="16" y="1"/>
                          <a:pt x="19" y="4"/>
                          <a:pt x="26" y="4"/>
                        </a:cubicBezTo>
                        <a:cubicBezTo>
                          <a:pt x="32" y="4"/>
                          <a:pt x="35" y="2"/>
                          <a:pt x="39" y="0"/>
                        </a:cubicBezTo>
                        <a:cubicBezTo>
                          <a:pt x="35" y="6"/>
                          <a:pt x="32" y="7"/>
                          <a:pt x="26" y="9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74" name="Freeform 109">
                    <a:extLst>
                      <a:ext uri="{FF2B5EF4-FFF2-40B4-BE49-F238E27FC236}">
                        <a16:creationId xmlns:a16="http://schemas.microsoft.com/office/drawing/2014/main" id="{9FCF8F78-A1E0-EFD6-168E-2C83CF1781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35713" y="3016250"/>
                    <a:ext cx="36513" cy="12700"/>
                  </a:xfrm>
                  <a:custGeom>
                    <a:avLst/>
                    <a:gdLst/>
                    <a:ahLst/>
                    <a:cxnLst>
                      <a:cxn ang="0">
                        <a:pos x="27" y="6"/>
                      </a:cxn>
                      <a:cxn ang="0">
                        <a:pos x="23" y="6"/>
                      </a:cxn>
                      <a:cxn ang="0">
                        <a:pos x="19" y="5"/>
                      </a:cxn>
                      <a:cxn ang="0">
                        <a:pos x="9" y="9"/>
                      </a:cxn>
                      <a:cxn ang="0">
                        <a:pos x="0" y="6"/>
                      </a:cxn>
                      <a:cxn ang="0">
                        <a:pos x="7" y="1"/>
                      </a:cxn>
                      <a:cxn ang="0">
                        <a:pos x="16" y="3"/>
                      </a:cxn>
                      <a:cxn ang="0">
                        <a:pos x="16" y="0"/>
                      </a:cxn>
                      <a:cxn ang="0">
                        <a:pos x="27" y="0"/>
                      </a:cxn>
                      <a:cxn ang="0">
                        <a:pos x="27" y="6"/>
                      </a:cxn>
                    </a:cxnLst>
                    <a:rect l="0" t="0" r="r" b="b"/>
                    <a:pathLst>
                      <a:path w="27" h="9">
                        <a:moveTo>
                          <a:pt x="27" y="6"/>
                        </a:move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19" y="5"/>
                          <a:pt x="19" y="5"/>
                          <a:pt x="19" y="5"/>
                        </a:cubicBezTo>
                        <a:cubicBezTo>
                          <a:pt x="15" y="6"/>
                          <a:pt x="13" y="9"/>
                          <a:pt x="9" y="9"/>
                        </a:cubicBezTo>
                        <a:cubicBezTo>
                          <a:pt x="5" y="9"/>
                          <a:pt x="0" y="8"/>
                          <a:pt x="0" y="6"/>
                        </a:cubicBezTo>
                        <a:cubicBezTo>
                          <a:pt x="0" y="1"/>
                          <a:pt x="3" y="1"/>
                          <a:pt x="7" y="1"/>
                        </a:cubicBezTo>
                        <a:cubicBezTo>
                          <a:pt x="11" y="1"/>
                          <a:pt x="13" y="2"/>
                          <a:pt x="16" y="3"/>
                        </a:cubicBezTo>
                        <a:cubicBezTo>
                          <a:pt x="16" y="2"/>
                          <a:pt x="16" y="1"/>
                          <a:pt x="16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7" y="3"/>
                          <a:pt x="26" y="5"/>
                          <a:pt x="27" y="6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75" name="Freeform 110">
                    <a:extLst>
                      <a:ext uri="{FF2B5EF4-FFF2-40B4-BE49-F238E27FC236}">
                        <a16:creationId xmlns:a16="http://schemas.microsoft.com/office/drawing/2014/main" id="{925D4C05-5CCD-8413-3D6B-95EBA976F2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73813" y="3030538"/>
                    <a:ext cx="26988" cy="19050"/>
                  </a:xfrm>
                  <a:custGeom>
                    <a:avLst/>
                    <a:gdLst/>
                    <a:ahLst/>
                    <a:cxnLst>
                      <a:cxn ang="0">
                        <a:pos x="15" y="14"/>
                      </a:cxn>
                      <a:cxn ang="0">
                        <a:pos x="12" y="9"/>
                      </a:cxn>
                      <a:cxn ang="0">
                        <a:pos x="0" y="4"/>
                      </a:cxn>
                      <a:cxn ang="0">
                        <a:pos x="9" y="1"/>
                      </a:cxn>
                      <a:cxn ang="0">
                        <a:pos x="13" y="1"/>
                      </a:cxn>
                      <a:cxn ang="0">
                        <a:pos x="20" y="11"/>
                      </a:cxn>
                      <a:cxn ang="0">
                        <a:pos x="16" y="14"/>
                      </a:cxn>
                      <a:cxn ang="0">
                        <a:pos x="15" y="14"/>
                      </a:cxn>
                    </a:cxnLst>
                    <a:rect l="0" t="0" r="r" b="b"/>
                    <a:pathLst>
                      <a:path w="20" h="14">
                        <a:moveTo>
                          <a:pt x="15" y="14"/>
                        </a:moveTo>
                        <a:cubicBezTo>
                          <a:pt x="12" y="14"/>
                          <a:pt x="12" y="10"/>
                          <a:pt x="12" y="9"/>
                        </a:cubicBezTo>
                        <a:cubicBezTo>
                          <a:pt x="8" y="9"/>
                          <a:pt x="0" y="8"/>
                          <a:pt x="0" y="4"/>
                        </a:cubicBezTo>
                        <a:cubicBezTo>
                          <a:pt x="0" y="0"/>
                          <a:pt x="6" y="1"/>
                          <a:pt x="9" y="1"/>
                        </a:cubicBezTo>
                        <a:cubicBezTo>
                          <a:pt x="10" y="1"/>
                          <a:pt x="12" y="1"/>
                          <a:pt x="13" y="1"/>
                        </a:cubicBezTo>
                        <a:cubicBezTo>
                          <a:pt x="13" y="7"/>
                          <a:pt x="20" y="6"/>
                          <a:pt x="20" y="11"/>
                        </a:cubicBezTo>
                        <a:cubicBezTo>
                          <a:pt x="20" y="13"/>
                          <a:pt x="18" y="14"/>
                          <a:pt x="16" y="14"/>
                        </a:cubicBezTo>
                        <a:cubicBezTo>
                          <a:pt x="16" y="14"/>
                          <a:pt x="15" y="14"/>
                          <a:pt x="15" y="1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76" name="Freeform 111">
                    <a:extLst>
                      <a:ext uri="{FF2B5EF4-FFF2-40B4-BE49-F238E27FC236}">
                        <a16:creationId xmlns:a16="http://schemas.microsoft.com/office/drawing/2014/main" id="{990E3D4D-3789-5C76-6091-A03FFF26E1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3013" y="3014663"/>
                    <a:ext cx="11113" cy="1111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" y="0"/>
                      </a:cxn>
                      <a:cxn ang="0">
                        <a:pos x="8" y="3"/>
                      </a:cxn>
                      <a:cxn ang="0">
                        <a:pos x="3" y="8"/>
                      </a:cxn>
                      <a:cxn ang="0">
                        <a:pos x="0" y="5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8" h="8">
                        <a:moveTo>
                          <a:pt x="0" y="0"/>
                        </a:moveTo>
                        <a:cubicBezTo>
                          <a:pt x="1" y="0"/>
                          <a:pt x="2" y="0"/>
                          <a:pt x="4" y="0"/>
                        </a:cubicBezTo>
                        <a:cubicBezTo>
                          <a:pt x="6" y="0"/>
                          <a:pt x="6" y="2"/>
                          <a:pt x="8" y="3"/>
                        </a:cubicBezTo>
                        <a:cubicBezTo>
                          <a:pt x="7" y="6"/>
                          <a:pt x="5" y="8"/>
                          <a:pt x="3" y="8"/>
                        </a:cubicBezTo>
                        <a:cubicBezTo>
                          <a:pt x="2" y="8"/>
                          <a:pt x="0" y="6"/>
                          <a:pt x="0" y="5"/>
                        </a:cubicBezTo>
                        <a:cubicBezTo>
                          <a:pt x="0" y="3"/>
                          <a:pt x="0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77" name="Freeform 112">
                    <a:extLst>
                      <a:ext uri="{FF2B5EF4-FFF2-40B4-BE49-F238E27FC236}">
                        <a16:creationId xmlns:a16="http://schemas.microsoft.com/office/drawing/2014/main" id="{0C154C0E-9E1E-A913-79A7-3A1676172A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8425" y="3016250"/>
                    <a:ext cx="58738" cy="34925"/>
                  </a:xfrm>
                  <a:custGeom>
                    <a:avLst/>
                    <a:gdLst/>
                    <a:ahLst/>
                    <a:cxnLst>
                      <a:cxn ang="0">
                        <a:pos x="19" y="13"/>
                      </a:cxn>
                      <a:cxn ang="0">
                        <a:pos x="17" y="19"/>
                      </a:cxn>
                      <a:cxn ang="0">
                        <a:pos x="3" y="26"/>
                      </a:cxn>
                      <a:cxn ang="0">
                        <a:pos x="0" y="22"/>
                      </a:cxn>
                      <a:cxn ang="0">
                        <a:pos x="15" y="10"/>
                      </a:cxn>
                      <a:cxn ang="0">
                        <a:pos x="17" y="6"/>
                      </a:cxn>
                      <a:cxn ang="0">
                        <a:pos x="45" y="3"/>
                      </a:cxn>
                      <a:cxn ang="0">
                        <a:pos x="19" y="13"/>
                      </a:cxn>
                    </a:cxnLst>
                    <a:rect l="0" t="0" r="r" b="b"/>
                    <a:pathLst>
                      <a:path w="45" h="26">
                        <a:moveTo>
                          <a:pt x="19" y="13"/>
                        </a:moveTo>
                        <a:cubicBezTo>
                          <a:pt x="16" y="13"/>
                          <a:pt x="19" y="17"/>
                          <a:pt x="17" y="19"/>
                        </a:cubicBezTo>
                        <a:cubicBezTo>
                          <a:pt x="15" y="21"/>
                          <a:pt x="8" y="26"/>
                          <a:pt x="3" y="26"/>
                        </a:cubicBezTo>
                        <a:cubicBezTo>
                          <a:pt x="1" y="26"/>
                          <a:pt x="0" y="24"/>
                          <a:pt x="0" y="22"/>
                        </a:cubicBezTo>
                        <a:cubicBezTo>
                          <a:pt x="0" y="12"/>
                          <a:pt x="8" y="12"/>
                          <a:pt x="15" y="10"/>
                        </a:cubicBezTo>
                        <a:cubicBezTo>
                          <a:pt x="16" y="10"/>
                          <a:pt x="16" y="7"/>
                          <a:pt x="17" y="6"/>
                        </a:cubicBezTo>
                        <a:cubicBezTo>
                          <a:pt x="21" y="2"/>
                          <a:pt x="41" y="0"/>
                          <a:pt x="45" y="3"/>
                        </a:cubicBezTo>
                        <a:cubicBezTo>
                          <a:pt x="40" y="9"/>
                          <a:pt x="26" y="13"/>
                          <a:pt x="19" y="13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78" name="Freeform 113">
                    <a:extLst>
                      <a:ext uri="{FF2B5EF4-FFF2-40B4-BE49-F238E27FC236}">
                        <a16:creationId xmlns:a16="http://schemas.microsoft.com/office/drawing/2014/main" id="{DE46CEAF-A851-67F2-1BA9-7E00429789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9700" y="2922588"/>
                    <a:ext cx="17463" cy="19050"/>
                  </a:xfrm>
                  <a:custGeom>
                    <a:avLst/>
                    <a:gdLst/>
                    <a:ahLst/>
                    <a:cxnLst>
                      <a:cxn ang="0">
                        <a:pos x="13" y="8"/>
                      </a:cxn>
                      <a:cxn ang="0">
                        <a:pos x="8" y="14"/>
                      </a:cxn>
                      <a:cxn ang="0">
                        <a:pos x="0" y="5"/>
                      </a:cxn>
                      <a:cxn ang="0">
                        <a:pos x="13" y="8"/>
                      </a:cxn>
                    </a:cxnLst>
                    <a:rect l="0" t="0" r="r" b="b"/>
                    <a:pathLst>
                      <a:path w="13" h="14">
                        <a:moveTo>
                          <a:pt x="13" y="8"/>
                        </a:moveTo>
                        <a:cubicBezTo>
                          <a:pt x="13" y="9"/>
                          <a:pt x="10" y="14"/>
                          <a:pt x="8" y="14"/>
                        </a:cubicBezTo>
                        <a:cubicBezTo>
                          <a:pt x="6" y="14"/>
                          <a:pt x="0" y="9"/>
                          <a:pt x="0" y="5"/>
                        </a:cubicBezTo>
                        <a:cubicBezTo>
                          <a:pt x="0" y="0"/>
                          <a:pt x="13" y="4"/>
                          <a:pt x="13" y="8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79" name="Freeform 114">
                    <a:extLst>
                      <a:ext uri="{FF2B5EF4-FFF2-40B4-BE49-F238E27FC236}">
                        <a16:creationId xmlns:a16="http://schemas.microsoft.com/office/drawing/2014/main" id="{813AA9DD-41C1-CB78-5B62-EF9442F3C2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9863" y="2924175"/>
                    <a:ext cx="47625" cy="14288"/>
                  </a:xfrm>
                  <a:custGeom>
                    <a:avLst/>
                    <a:gdLst/>
                    <a:ahLst/>
                    <a:cxnLst>
                      <a:cxn ang="0">
                        <a:pos x="31" y="2"/>
                      </a:cxn>
                      <a:cxn ang="0">
                        <a:pos x="36" y="10"/>
                      </a:cxn>
                      <a:cxn ang="0">
                        <a:pos x="34" y="10"/>
                      </a:cxn>
                      <a:cxn ang="0">
                        <a:pos x="18" y="6"/>
                      </a:cxn>
                      <a:cxn ang="0">
                        <a:pos x="8" y="6"/>
                      </a:cxn>
                      <a:cxn ang="0">
                        <a:pos x="0" y="4"/>
                      </a:cxn>
                      <a:cxn ang="0">
                        <a:pos x="3" y="0"/>
                      </a:cxn>
                      <a:cxn ang="0">
                        <a:pos x="23" y="0"/>
                      </a:cxn>
                      <a:cxn ang="0">
                        <a:pos x="30" y="2"/>
                      </a:cxn>
                      <a:cxn ang="0">
                        <a:pos x="31" y="2"/>
                      </a:cxn>
                    </a:cxnLst>
                    <a:rect l="0" t="0" r="r" b="b"/>
                    <a:pathLst>
                      <a:path w="36" h="10">
                        <a:moveTo>
                          <a:pt x="31" y="2"/>
                        </a:moveTo>
                        <a:cubicBezTo>
                          <a:pt x="32" y="5"/>
                          <a:pt x="36" y="6"/>
                          <a:pt x="36" y="10"/>
                        </a:cubicBezTo>
                        <a:cubicBezTo>
                          <a:pt x="36" y="10"/>
                          <a:pt x="35" y="10"/>
                          <a:pt x="34" y="10"/>
                        </a:cubicBezTo>
                        <a:cubicBezTo>
                          <a:pt x="28" y="10"/>
                          <a:pt x="25" y="6"/>
                          <a:pt x="18" y="6"/>
                        </a:cubicBezTo>
                        <a:cubicBezTo>
                          <a:pt x="14" y="6"/>
                          <a:pt x="12" y="6"/>
                          <a:pt x="8" y="6"/>
                        </a:cubicBezTo>
                        <a:cubicBezTo>
                          <a:pt x="6" y="6"/>
                          <a:pt x="0" y="4"/>
                          <a:pt x="0" y="4"/>
                        </a:cubicBezTo>
                        <a:cubicBezTo>
                          <a:pt x="0" y="2"/>
                          <a:pt x="3" y="1"/>
                          <a:pt x="3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4" y="3"/>
                          <a:pt x="27" y="2"/>
                          <a:pt x="30" y="2"/>
                        </a:cubicBezTo>
                        <a:lnTo>
                          <a:pt x="31" y="2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80" name="Freeform 115">
                    <a:extLst>
                      <a:ext uri="{FF2B5EF4-FFF2-40B4-BE49-F238E27FC236}">
                        <a16:creationId xmlns:a16="http://schemas.microsoft.com/office/drawing/2014/main" id="{6C2664FA-81B1-F536-6FDD-009C7758FC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13513" y="2836863"/>
                    <a:ext cx="19050" cy="46038"/>
                  </a:xfrm>
                  <a:custGeom>
                    <a:avLst/>
                    <a:gdLst/>
                    <a:ahLst/>
                    <a:cxnLst>
                      <a:cxn ang="0">
                        <a:pos x="4" y="28"/>
                      </a:cxn>
                      <a:cxn ang="0">
                        <a:pos x="4" y="25"/>
                      </a:cxn>
                      <a:cxn ang="0">
                        <a:pos x="14" y="24"/>
                      </a:cxn>
                      <a:cxn ang="0">
                        <a:pos x="11" y="17"/>
                      </a:cxn>
                      <a:cxn ang="0">
                        <a:pos x="15" y="12"/>
                      </a:cxn>
                      <a:cxn ang="0">
                        <a:pos x="4" y="0"/>
                      </a:cxn>
                      <a:cxn ang="0">
                        <a:pos x="0" y="9"/>
                      </a:cxn>
                      <a:cxn ang="0">
                        <a:pos x="3" y="21"/>
                      </a:cxn>
                      <a:cxn ang="0">
                        <a:pos x="3" y="27"/>
                      </a:cxn>
                      <a:cxn ang="0">
                        <a:pos x="9" y="35"/>
                      </a:cxn>
                      <a:cxn ang="0">
                        <a:pos x="4" y="28"/>
                      </a:cxn>
                    </a:cxnLst>
                    <a:rect l="0" t="0" r="r" b="b"/>
                    <a:pathLst>
                      <a:path w="15" h="35">
                        <a:moveTo>
                          <a:pt x="4" y="28"/>
                        </a:moveTo>
                        <a:cubicBezTo>
                          <a:pt x="4" y="25"/>
                          <a:pt x="4" y="25"/>
                          <a:pt x="4" y="25"/>
                        </a:cubicBezTo>
                        <a:cubicBezTo>
                          <a:pt x="8" y="25"/>
                          <a:pt x="12" y="24"/>
                          <a:pt x="14" y="24"/>
                        </a:cubicBezTo>
                        <a:cubicBezTo>
                          <a:pt x="14" y="20"/>
                          <a:pt x="11" y="20"/>
                          <a:pt x="11" y="17"/>
                        </a:cubicBezTo>
                        <a:cubicBezTo>
                          <a:pt x="11" y="15"/>
                          <a:pt x="15" y="14"/>
                          <a:pt x="15" y="12"/>
                        </a:cubicBezTo>
                        <a:cubicBezTo>
                          <a:pt x="8" y="10"/>
                          <a:pt x="4" y="6"/>
                          <a:pt x="4" y="0"/>
                        </a:cubicBezTo>
                        <a:cubicBezTo>
                          <a:pt x="0" y="2"/>
                          <a:pt x="0" y="5"/>
                          <a:pt x="0" y="9"/>
                        </a:cubicBezTo>
                        <a:cubicBezTo>
                          <a:pt x="0" y="15"/>
                          <a:pt x="3" y="16"/>
                          <a:pt x="3" y="21"/>
                        </a:cubicBezTo>
                        <a:cubicBezTo>
                          <a:pt x="3" y="26"/>
                          <a:pt x="3" y="24"/>
                          <a:pt x="3" y="27"/>
                        </a:cubicBezTo>
                        <a:cubicBezTo>
                          <a:pt x="3" y="30"/>
                          <a:pt x="4" y="35"/>
                          <a:pt x="9" y="35"/>
                        </a:cubicBezTo>
                        <a:cubicBezTo>
                          <a:pt x="7" y="32"/>
                          <a:pt x="6" y="31"/>
                          <a:pt x="4" y="28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81" name="Freeform 119">
                    <a:extLst>
                      <a:ext uri="{FF2B5EF4-FFF2-40B4-BE49-F238E27FC236}">
                        <a16:creationId xmlns:a16="http://schemas.microsoft.com/office/drawing/2014/main" id="{550F4969-8A5B-C61C-E50F-7CF0C47FA6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4613" y="2709863"/>
                    <a:ext cx="76200" cy="71438"/>
                  </a:xfrm>
                  <a:custGeom>
                    <a:avLst/>
                    <a:gdLst/>
                    <a:ahLst/>
                    <a:cxnLst>
                      <a:cxn ang="0">
                        <a:pos x="48" y="38"/>
                      </a:cxn>
                      <a:cxn ang="0">
                        <a:pos x="46" y="35"/>
                      </a:cxn>
                      <a:cxn ang="0">
                        <a:pos x="42" y="40"/>
                      </a:cxn>
                      <a:cxn ang="0">
                        <a:pos x="47" y="48"/>
                      </a:cxn>
                      <a:cxn ang="0">
                        <a:pos x="42" y="53"/>
                      </a:cxn>
                      <a:cxn ang="0">
                        <a:pos x="40" y="50"/>
                      </a:cxn>
                      <a:cxn ang="0">
                        <a:pos x="36" y="51"/>
                      </a:cxn>
                      <a:cxn ang="0">
                        <a:pos x="26" y="37"/>
                      </a:cxn>
                      <a:cxn ang="0">
                        <a:pos x="28" y="32"/>
                      </a:cxn>
                      <a:cxn ang="0">
                        <a:pos x="27" y="29"/>
                      </a:cxn>
                      <a:cxn ang="0">
                        <a:pos x="21" y="28"/>
                      </a:cxn>
                      <a:cxn ang="0">
                        <a:pos x="21" y="32"/>
                      </a:cxn>
                      <a:cxn ang="0">
                        <a:pos x="17" y="30"/>
                      </a:cxn>
                      <a:cxn ang="0">
                        <a:pos x="16" y="32"/>
                      </a:cxn>
                      <a:cxn ang="0">
                        <a:pos x="12" y="28"/>
                      </a:cxn>
                      <a:cxn ang="0">
                        <a:pos x="4" y="45"/>
                      </a:cxn>
                      <a:cxn ang="0">
                        <a:pos x="4" y="36"/>
                      </a:cxn>
                      <a:cxn ang="0">
                        <a:pos x="2" y="32"/>
                      </a:cxn>
                      <a:cxn ang="0">
                        <a:pos x="5" y="22"/>
                      </a:cxn>
                      <a:cxn ang="0">
                        <a:pos x="19" y="14"/>
                      </a:cxn>
                      <a:cxn ang="0">
                        <a:pos x="26" y="20"/>
                      </a:cxn>
                      <a:cxn ang="0">
                        <a:pos x="28" y="20"/>
                      </a:cxn>
                      <a:cxn ang="0">
                        <a:pos x="32" y="15"/>
                      </a:cxn>
                      <a:cxn ang="0">
                        <a:pos x="41" y="9"/>
                      </a:cxn>
                      <a:cxn ang="0">
                        <a:pos x="42" y="0"/>
                      </a:cxn>
                      <a:cxn ang="0">
                        <a:pos x="48" y="4"/>
                      </a:cxn>
                      <a:cxn ang="0">
                        <a:pos x="58" y="33"/>
                      </a:cxn>
                      <a:cxn ang="0">
                        <a:pos x="53" y="46"/>
                      </a:cxn>
                      <a:cxn ang="0">
                        <a:pos x="48" y="36"/>
                      </a:cxn>
                      <a:cxn ang="0">
                        <a:pos x="48" y="38"/>
                      </a:cxn>
                    </a:cxnLst>
                    <a:rect l="0" t="0" r="r" b="b"/>
                    <a:pathLst>
                      <a:path w="58" h="53">
                        <a:moveTo>
                          <a:pt x="48" y="38"/>
                        </a:moveTo>
                        <a:cubicBezTo>
                          <a:pt x="48" y="37"/>
                          <a:pt x="47" y="36"/>
                          <a:pt x="46" y="35"/>
                        </a:cubicBezTo>
                        <a:cubicBezTo>
                          <a:pt x="44" y="37"/>
                          <a:pt x="42" y="38"/>
                          <a:pt x="42" y="40"/>
                        </a:cubicBezTo>
                        <a:cubicBezTo>
                          <a:pt x="42" y="43"/>
                          <a:pt x="47" y="44"/>
                          <a:pt x="47" y="48"/>
                        </a:cubicBezTo>
                        <a:cubicBezTo>
                          <a:pt x="47" y="51"/>
                          <a:pt x="45" y="53"/>
                          <a:pt x="42" y="53"/>
                        </a:cubicBezTo>
                        <a:cubicBezTo>
                          <a:pt x="41" y="53"/>
                          <a:pt x="40" y="51"/>
                          <a:pt x="40" y="50"/>
                        </a:cubicBezTo>
                        <a:cubicBezTo>
                          <a:pt x="39" y="51"/>
                          <a:pt x="37" y="51"/>
                          <a:pt x="36" y="51"/>
                        </a:cubicBezTo>
                        <a:cubicBezTo>
                          <a:pt x="31" y="51"/>
                          <a:pt x="26" y="44"/>
                          <a:pt x="26" y="37"/>
                        </a:cubicBezTo>
                        <a:cubicBezTo>
                          <a:pt x="26" y="34"/>
                          <a:pt x="27" y="33"/>
                          <a:pt x="28" y="32"/>
                        </a:cubicBezTo>
                        <a:cubicBezTo>
                          <a:pt x="28" y="31"/>
                          <a:pt x="27" y="30"/>
                          <a:pt x="27" y="29"/>
                        </a:cubicBezTo>
                        <a:cubicBezTo>
                          <a:pt x="21" y="28"/>
                          <a:pt x="21" y="28"/>
                          <a:pt x="21" y="28"/>
                        </a:cubicBezTo>
                        <a:cubicBezTo>
                          <a:pt x="21" y="30"/>
                          <a:pt x="20" y="31"/>
                          <a:pt x="21" y="32"/>
                        </a:cubicBezTo>
                        <a:cubicBezTo>
                          <a:pt x="18" y="32"/>
                          <a:pt x="18" y="31"/>
                          <a:pt x="17" y="30"/>
                        </a:cubicBezTo>
                        <a:cubicBezTo>
                          <a:pt x="17" y="30"/>
                          <a:pt x="16" y="31"/>
                          <a:pt x="16" y="32"/>
                        </a:cubicBezTo>
                        <a:cubicBezTo>
                          <a:pt x="14" y="31"/>
                          <a:pt x="12" y="28"/>
                          <a:pt x="12" y="28"/>
                        </a:cubicBezTo>
                        <a:cubicBezTo>
                          <a:pt x="8" y="32"/>
                          <a:pt x="8" y="45"/>
                          <a:pt x="4" y="45"/>
                        </a:cubicBezTo>
                        <a:cubicBezTo>
                          <a:pt x="0" y="45"/>
                          <a:pt x="4" y="37"/>
                          <a:pt x="4" y="36"/>
                        </a:cubicBezTo>
                        <a:cubicBezTo>
                          <a:pt x="4" y="35"/>
                          <a:pt x="2" y="33"/>
                          <a:pt x="2" y="32"/>
                        </a:cubicBezTo>
                        <a:cubicBezTo>
                          <a:pt x="2" y="28"/>
                          <a:pt x="4" y="26"/>
                          <a:pt x="5" y="22"/>
                        </a:cubicBezTo>
                        <a:cubicBezTo>
                          <a:pt x="13" y="22"/>
                          <a:pt x="11" y="14"/>
                          <a:pt x="19" y="14"/>
                        </a:cubicBezTo>
                        <a:cubicBezTo>
                          <a:pt x="24" y="14"/>
                          <a:pt x="23" y="20"/>
                          <a:pt x="26" y="20"/>
                        </a:cubicBezTo>
                        <a:cubicBezTo>
                          <a:pt x="27" y="20"/>
                          <a:pt x="27" y="20"/>
                          <a:pt x="28" y="20"/>
                        </a:cubicBezTo>
                        <a:cubicBezTo>
                          <a:pt x="28" y="18"/>
                          <a:pt x="30" y="16"/>
                          <a:pt x="32" y="15"/>
                        </a:cubicBezTo>
                        <a:cubicBezTo>
                          <a:pt x="32" y="10"/>
                          <a:pt x="39" y="12"/>
                          <a:pt x="41" y="9"/>
                        </a:cubicBezTo>
                        <a:cubicBezTo>
                          <a:pt x="42" y="7"/>
                          <a:pt x="42" y="1"/>
                          <a:pt x="42" y="0"/>
                        </a:cubicBezTo>
                        <a:cubicBezTo>
                          <a:pt x="45" y="0"/>
                          <a:pt x="47" y="2"/>
                          <a:pt x="48" y="4"/>
                        </a:cubicBezTo>
                        <a:cubicBezTo>
                          <a:pt x="51" y="7"/>
                          <a:pt x="58" y="30"/>
                          <a:pt x="58" y="33"/>
                        </a:cubicBezTo>
                        <a:cubicBezTo>
                          <a:pt x="58" y="37"/>
                          <a:pt x="53" y="39"/>
                          <a:pt x="53" y="46"/>
                        </a:cubicBezTo>
                        <a:cubicBezTo>
                          <a:pt x="51" y="46"/>
                          <a:pt x="48" y="37"/>
                          <a:pt x="48" y="36"/>
                        </a:cubicBezTo>
                        <a:lnTo>
                          <a:pt x="48" y="38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82" name="Freeform 120">
                    <a:extLst>
                      <a:ext uri="{FF2B5EF4-FFF2-40B4-BE49-F238E27FC236}">
                        <a16:creationId xmlns:a16="http://schemas.microsoft.com/office/drawing/2014/main" id="{4E3F784D-4718-0442-7701-9D241A6905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54763" y="2690813"/>
                    <a:ext cx="36513" cy="39688"/>
                  </a:xfrm>
                  <a:custGeom>
                    <a:avLst/>
                    <a:gdLst/>
                    <a:ahLst/>
                    <a:cxnLst>
                      <a:cxn ang="0">
                        <a:pos x="3" y="29"/>
                      </a:cxn>
                      <a:cxn ang="0">
                        <a:pos x="0" y="29"/>
                      </a:cxn>
                      <a:cxn ang="0">
                        <a:pos x="22" y="5"/>
                      </a:cxn>
                      <a:cxn ang="0">
                        <a:pos x="25" y="0"/>
                      </a:cxn>
                      <a:cxn ang="0">
                        <a:pos x="28" y="6"/>
                      </a:cxn>
                      <a:cxn ang="0">
                        <a:pos x="24" y="9"/>
                      </a:cxn>
                      <a:cxn ang="0">
                        <a:pos x="17" y="13"/>
                      </a:cxn>
                      <a:cxn ang="0">
                        <a:pos x="3" y="29"/>
                      </a:cxn>
                    </a:cxnLst>
                    <a:rect l="0" t="0" r="r" b="b"/>
                    <a:pathLst>
                      <a:path w="28" h="29">
                        <a:moveTo>
                          <a:pt x="3" y="29"/>
                        </a:moveTo>
                        <a:cubicBezTo>
                          <a:pt x="0" y="29"/>
                          <a:pt x="0" y="29"/>
                          <a:pt x="0" y="29"/>
                        </a:cubicBezTo>
                        <a:cubicBezTo>
                          <a:pt x="4" y="18"/>
                          <a:pt x="18" y="13"/>
                          <a:pt x="22" y="5"/>
                        </a:cubicBezTo>
                        <a:cubicBezTo>
                          <a:pt x="23" y="3"/>
                          <a:pt x="23" y="1"/>
                          <a:pt x="25" y="0"/>
                        </a:cubicBezTo>
                        <a:cubicBezTo>
                          <a:pt x="24" y="4"/>
                          <a:pt x="26" y="5"/>
                          <a:pt x="28" y="6"/>
                        </a:cubicBezTo>
                        <a:cubicBezTo>
                          <a:pt x="26" y="8"/>
                          <a:pt x="26" y="9"/>
                          <a:pt x="24" y="9"/>
                        </a:cubicBezTo>
                        <a:cubicBezTo>
                          <a:pt x="23" y="12"/>
                          <a:pt x="20" y="13"/>
                          <a:pt x="17" y="13"/>
                        </a:cubicBezTo>
                        <a:cubicBezTo>
                          <a:pt x="15" y="22"/>
                          <a:pt x="8" y="26"/>
                          <a:pt x="3" y="29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83" name="Freeform 121">
                    <a:extLst>
                      <a:ext uri="{FF2B5EF4-FFF2-40B4-BE49-F238E27FC236}">
                        <a16:creationId xmlns:a16="http://schemas.microsoft.com/office/drawing/2014/main" id="{D9F92492-D1E8-CD4D-70CB-FC14FAEBBF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3338" y="2563813"/>
                    <a:ext cx="71438" cy="101600"/>
                  </a:xfrm>
                  <a:custGeom>
                    <a:avLst/>
                    <a:gdLst/>
                    <a:ahLst/>
                    <a:cxnLst>
                      <a:cxn ang="0">
                        <a:pos x="4" y="31"/>
                      </a:cxn>
                      <a:cxn ang="0">
                        <a:pos x="6" y="20"/>
                      </a:cxn>
                      <a:cxn ang="0">
                        <a:pos x="5" y="7"/>
                      </a:cxn>
                      <a:cxn ang="0">
                        <a:pos x="9" y="0"/>
                      </a:cxn>
                      <a:cxn ang="0">
                        <a:pos x="16" y="7"/>
                      </a:cxn>
                      <a:cxn ang="0">
                        <a:pos x="21" y="3"/>
                      </a:cxn>
                      <a:cxn ang="0">
                        <a:pos x="22" y="5"/>
                      </a:cxn>
                      <a:cxn ang="0">
                        <a:pos x="23" y="8"/>
                      </a:cxn>
                      <a:cxn ang="0">
                        <a:pos x="28" y="25"/>
                      </a:cxn>
                      <a:cxn ang="0">
                        <a:pos x="20" y="42"/>
                      </a:cxn>
                      <a:cxn ang="0">
                        <a:pos x="30" y="59"/>
                      </a:cxn>
                      <a:cxn ang="0">
                        <a:pos x="30" y="58"/>
                      </a:cxn>
                      <a:cxn ang="0">
                        <a:pos x="34" y="55"/>
                      </a:cxn>
                      <a:cxn ang="0">
                        <a:pos x="43" y="64"/>
                      </a:cxn>
                      <a:cxn ang="0">
                        <a:pos x="46" y="61"/>
                      </a:cxn>
                      <a:cxn ang="0">
                        <a:pos x="49" y="62"/>
                      </a:cxn>
                      <a:cxn ang="0">
                        <a:pos x="46" y="66"/>
                      </a:cxn>
                      <a:cxn ang="0">
                        <a:pos x="49" y="66"/>
                      </a:cxn>
                      <a:cxn ang="0">
                        <a:pos x="54" y="71"/>
                      </a:cxn>
                      <a:cxn ang="0">
                        <a:pos x="54" y="74"/>
                      </a:cxn>
                      <a:cxn ang="0">
                        <a:pos x="53" y="76"/>
                      </a:cxn>
                      <a:cxn ang="0">
                        <a:pos x="51" y="73"/>
                      </a:cxn>
                      <a:cxn ang="0">
                        <a:pos x="36" y="61"/>
                      </a:cxn>
                      <a:cxn ang="0">
                        <a:pos x="37" y="69"/>
                      </a:cxn>
                      <a:cxn ang="0">
                        <a:pos x="25" y="60"/>
                      </a:cxn>
                      <a:cxn ang="0">
                        <a:pos x="19" y="62"/>
                      </a:cxn>
                      <a:cxn ang="0">
                        <a:pos x="13" y="57"/>
                      </a:cxn>
                      <a:cxn ang="0">
                        <a:pos x="15" y="53"/>
                      </a:cxn>
                      <a:cxn ang="0">
                        <a:pos x="15" y="49"/>
                      </a:cxn>
                      <a:cxn ang="0">
                        <a:pos x="13" y="49"/>
                      </a:cxn>
                      <a:cxn ang="0">
                        <a:pos x="10" y="51"/>
                      </a:cxn>
                      <a:cxn ang="0">
                        <a:pos x="1" y="44"/>
                      </a:cxn>
                      <a:cxn ang="0">
                        <a:pos x="4" y="31"/>
                      </a:cxn>
                    </a:cxnLst>
                    <a:rect l="0" t="0" r="r" b="b"/>
                    <a:pathLst>
                      <a:path w="54" h="76">
                        <a:moveTo>
                          <a:pt x="4" y="31"/>
                        </a:moveTo>
                        <a:cubicBezTo>
                          <a:pt x="6" y="28"/>
                          <a:pt x="6" y="23"/>
                          <a:pt x="6" y="20"/>
                        </a:cubicBezTo>
                        <a:cubicBezTo>
                          <a:pt x="7" y="15"/>
                          <a:pt x="5" y="12"/>
                          <a:pt x="5" y="7"/>
                        </a:cubicBezTo>
                        <a:cubicBezTo>
                          <a:pt x="5" y="3"/>
                          <a:pt x="6" y="0"/>
                          <a:pt x="9" y="0"/>
                        </a:cubicBezTo>
                        <a:cubicBezTo>
                          <a:pt x="13" y="0"/>
                          <a:pt x="12" y="7"/>
                          <a:pt x="16" y="7"/>
                        </a:cubicBezTo>
                        <a:cubicBezTo>
                          <a:pt x="18" y="7"/>
                          <a:pt x="20" y="4"/>
                          <a:pt x="21" y="3"/>
                        </a:cubicBezTo>
                        <a:cubicBezTo>
                          <a:pt x="21" y="3"/>
                          <a:pt x="22" y="4"/>
                          <a:pt x="22" y="5"/>
                        </a:cubicBezTo>
                        <a:cubicBezTo>
                          <a:pt x="22" y="6"/>
                          <a:pt x="23" y="7"/>
                          <a:pt x="23" y="8"/>
                        </a:cubicBezTo>
                        <a:cubicBezTo>
                          <a:pt x="23" y="13"/>
                          <a:pt x="28" y="18"/>
                          <a:pt x="28" y="25"/>
                        </a:cubicBezTo>
                        <a:cubicBezTo>
                          <a:pt x="28" y="33"/>
                          <a:pt x="20" y="34"/>
                          <a:pt x="20" y="42"/>
                        </a:cubicBezTo>
                        <a:cubicBezTo>
                          <a:pt x="20" y="48"/>
                          <a:pt x="26" y="57"/>
                          <a:pt x="30" y="59"/>
                        </a:cubicBezTo>
                        <a:cubicBezTo>
                          <a:pt x="30" y="59"/>
                          <a:pt x="30" y="58"/>
                          <a:pt x="30" y="58"/>
                        </a:cubicBezTo>
                        <a:cubicBezTo>
                          <a:pt x="30" y="56"/>
                          <a:pt x="32" y="54"/>
                          <a:pt x="34" y="55"/>
                        </a:cubicBezTo>
                        <a:cubicBezTo>
                          <a:pt x="39" y="55"/>
                          <a:pt x="40" y="63"/>
                          <a:pt x="43" y="64"/>
                        </a:cubicBezTo>
                        <a:cubicBezTo>
                          <a:pt x="44" y="64"/>
                          <a:pt x="45" y="61"/>
                          <a:pt x="46" y="61"/>
                        </a:cubicBezTo>
                        <a:cubicBezTo>
                          <a:pt x="47" y="61"/>
                          <a:pt x="48" y="62"/>
                          <a:pt x="49" y="62"/>
                        </a:cubicBezTo>
                        <a:cubicBezTo>
                          <a:pt x="48" y="64"/>
                          <a:pt x="46" y="64"/>
                          <a:pt x="46" y="66"/>
                        </a:cubicBezTo>
                        <a:cubicBezTo>
                          <a:pt x="46" y="67"/>
                          <a:pt x="48" y="67"/>
                          <a:pt x="49" y="66"/>
                        </a:cubicBezTo>
                        <a:cubicBezTo>
                          <a:pt x="49" y="69"/>
                          <a:pt x="51" y="71"/>
                          <a:pt x="54" y="71"/>
                        </a:cubicBezTo>
                        <a:cubicBezTo>
                          <a:pt x="54" y="72"/>
                          <a:pt x="54" y="73"/>
                          <a:pt x="54" y="74"/>
                        </a:cubicBezTo>
                        <a:cubicBezTo>
                          <a:pt x="54" y="75"/>
                          <a:pt x="53" y="76"/>
                          <a:pt x="53" y="76"/>
                        </a:cubicBezTo>
                        <a:cubicBezTo>
                          <a:pt x="51" y="76"/>
                          <a:pt x="51" y="74"/>
                          <a:pt x="51" y="73"/>
                        </a:cubicBezTo>
                        <a:cubicBezTo>
                          <a:pt x="48" y="69"/>
                          <a:pt x="39" y="65"/>
                          <a:pt x="36" y="61"/>
                        </a:cubicBezTo>
                        <a:cubicBezTo>
                          <a:pt x="34" y="64"/>
                          <a:pt x="35" y="66"/>
                          <a:pt x="37" y="69"/>
                        </a:cubicBezTo>
                        <a:cubicBezTo>
                          <a:pt x="31" y="69"/>
                          <a:pt x="31" y="60"/>
                          <a:pt x="25" y="60"/>
                        </a:cubicBezTo>
                        <a:cubicBezTo>
                          <a:pt x="23" y="60"/>
                          <a:pt x="21" y="62"/>
                          <a:pt x="19" y="62"/>
                        </a:cubicBezTo>
                        <a:cubicBezTo>
                          <a:pt x="16" y="62"/>
                          <a:pt x="13" y="59"/>
                          <a:pt x="13" y="57"/>
                        </a:cubicBezTo>
                        <a:cubicBezTo>
                          <a:pt x="13" y="55"/>
                          <a:pt x="14" y="53"/>
                          <a:pt x="15" y="53"/>
                        </a:cubicBezTo>
                        <a:cubicBezTo>
                          <a:pt x="15" y="49"/>
                          <a:pt x="15" y="49"/>
                          <a:pt x="15" y="49"/>
                        </a:cubicBezTo>
                        <a:cubicBezTo>
                          <a:pt x="13" y="49"/>
                          <a:pt x="13" y="49"/>
                          <a:pt x="13" y="49"/>
                        </a:cubicBezTo>
                        <a:cubicBezTo>
                          <a:pt x="12" y="50"/>
                          <a:pt x="11" y="51"/>
                          <a:pt x="10" y="51"/>
                        </a:cubicBezTo>
                        <a:cubicBezTo>
                          <a:pt x="8" y="51"/>
                          <a:pt x="1" y="47"/>
                          <a:pt x="1" y="44"/>
                        </a:cubicBezTo>
                        <a:cubicBezTo>
                          <a:pt x="1" y="38"/>
                          <a:pt x="0" y="30"/>
                          <a:pt x="4" y="31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84" name="Freeform 122">
                    <a:extLst>
                      <a:ext uri="{FF2B5EF4-FFF2-40B4-BE49-F238E27FC236}">
                        <a16:creationId xmlns:a16="http://schemas.microsoft.com/office/drawing/2014/main" id="{72F1662D-6C4F-76E7-1551-1F449AE49C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7950" y="2665413"/>
                    <a:ext cx="23813" cy="41275"/>
                  </a:xfrm>
                  <a:custGeom>
                    <a:avLst/>
                    <a:gdLst/>
                    <a:ahLst/>
                    <a:cxnLst>
                      <a:cxn ang="0">
                        <a:pos x="16" y="20"/>
                      </a:cxn>
                      <a:cxn ang="0">
                        <a:pos x="10" y="20"/>
                      </a:cxn>
                      <a:cxn ang="0">
                        <a:pos x="14" y="28"/>
                      </a:cxn>
                      <a:cxn ang="0">
                        <a:pos x="14" y="30"/>
                      </a:cxn>
                      <a:cxn ang="0">
                        <a:pos x="10" y="30"/>
                      </a:cxn>
                      <a:cxn ang="0">
                        <a:pos x="8" y="25"/>
                      </a:cxn>
                      <a:cxn ang="0">
                        <a:pos x="8" y="23"/>
                      </a:cxn>
                      <a:cxn ang="0">
                        <a:pos x="2" y="17"/>
                      </a:cxn>
                      <a:cxn ang="0">
                        <a:pos x="2" y="15"/>
                      </a:cxn>
                      <a:cxn ang="0">
                        <a:pos x="8" y="15"/>
                      </a:cxn>
                      <a:cxn ang="0">
                        <a:pos x="10" y="13"/>
                      </a:cxn>
                      <a:cxn ang="0">
                        <a:pos x="0" y="2"/>
                      </a:cxn>
                      <a:cxn ang="0">
                        <a:pos x="4" y="0"/>
                      </a:cxn>
                      <a:cxn ang="0">
                        <a:pos x="13" y="2"/>
                      </a:cxn>
                      <a:cxn ang="0">
                        <a:pos x="13" y="6"/>
                      </a:cxn>
                      <a:cxn ang="0">
                        <a:pos x="15" y="6"/>
                      </a:cxn>
                      <a:cxn ang="0">
                        <a:pos x="15" y="12"/>
                      </a:cxn>
                      <a:cxn ang="0">
                        <a:pos x="18" y="15"/>
                      </a:cxn>
                      <a:cxn ang="0">
                        <a:pos x="16" y="20"/>
                      </a:cxn>
                    </a:cxnLst>
                    <a:rect l="0" t="0" r="r" b="b"/>
                    <a:pathLst>
                      <a:path w="18" h="30">
                        <a:moveTo>
                          <a:pt x="16" y="20"/>
                        </a:moveTo>
                        <a:cubicBezTo>
                          <a:pt x="10" y="20"/>
                          <a:pt x="10" y="20"/>
                          <a:pt x="10" y="20"/>
                        </a:cubicBezTo>
                        <a:cubicBezTo>
                          <a:pt x="11" y="23"/>
                          <a:pt x="12" y="27"/>
                          <a:pt x="14" y="28"/>
                        </a:cubicBez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13" y="30"/>
                          <a:pt x="11" y="30"/>
                          <a:pt x="10" y="30"/>
                        </a:cubicBezTo>
                        <a:cubicBezTo>
                          <a:pt x="7" y="30"/>
                          <a:pt x="7" y="27"/>
                          <a:pt x="8" y="25"/>
                        </a:cubicBezTo>
                        <a:cubicBezTo>
                          <a:pt x="8" y="23"/>
                          <a:pt x="8" y="23"/>
                          <a:pt x="8" y="23"/>
                        </a:cubicBezTo>
                        <a:cubicBezTo>
                          <a:pt x="5" y="23"/>
                          <a:pt x="3" y="19"/>
                          <a:pt x="2" y="17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4" y="15"/>
                          <a:pt x="7" y="15"/>
                          <a:pt x="8" y="15"/>
                        </a:cubicBezTo>
                        <a:cubicBezTo>
                          <a:pt x="8" y="15"/>
                          <a:pt x="10" y="14"/>
                          <a:pt x="10" y="13"/>
                        </a:cubicBezTo>
                        <a:cubicBezTo>
                          <a:pt x="10" y="8"/>
                          <a:pt x="1" y="5"/>
                          <a:pt x="0" y="2"/>
                        </a:cubicBezTo>
                        <a:cubicBezTo>
                          <a:pt x="1" y="1"/>
                          <a:pt x="3" y="0"/>
                          <a:pt x="4" y="0"/>
                        </a:cubicBezTo>
                        <a:cubicBezTo>
                          <a:pt x="7" y="0"/>
                          <a:pt x="9" y="2"/>
                          <a:pt x="13" y="2"/>
                        </a:cubicBezTo>
                        <a:cubicBezTo>
                          <a:pt x="13" y="3"/>
                          <a:pt x="13" y="5"/>
                          <a:pt x="13" y="6"/>
                        </a:cubicBezTo>
                        <a:cubicBezTo>
                          <a:pt x="13" y="6"/>
                          <a:pt x="14" y="6"/>
                          <a:pt x="15" y="6"/>
                        </a:cubicBezTo>
                        <a:cubicBezTo>
                          <a:pt x="15" y="8"/>
                          <a:pt x="15" y="12"/>
                          <a:pt x="15" y="12"/>
                        </a:cubicBezTo>
                        <a:cubicBezTo>
                          <a:pt x="15" y="12"/>
                          <a:pt x="18" y="15"/>
                          <a:pt x="18" y="15"/>
                        </a:cubicBezTo>
                        <a:cubicBezTo>
                          <a:pt x="18" y="18"/>
                          <a:pt x="17" y="19"/>
                          <a:pt x="16" y="2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85" name="Freeform 123">
                    <a:extLst>
                      <a:ext uri="{FF2B5EF4-FFF2-40B4-BE49-F238E27FC236}">
                        <a16:creationId xmlns:a16="http://schemas.microsoft.com/office/drawing/2014/main" id="{A6916062-7DFD-16B1-759F-4F9AD75527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3025" y="2676525"/>
                    <a:ext cx="19050" cy="25400"/>
                  </a:xfrm>
                  <a:custGeom>
                    <a:avLst/>
                    <a:gdLst/>
                    <a:ahLst/>
                    <a:cxnLst>
                      <a:cxn ang="0">
                        <a:pos x="3" y="1"/>
                      </a:cxn>
                      <a:cxn ang="0">
                        <a:pos x="14" y="7"/>
                      </a:cxn>
                      <a:cxn ang="0">
                        <a:pos x="1" y="19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  <a:cxn ang="0">
                        <a:pos x="5" y="2"/>
                      </a:cxn>
                      <a:cxn ang="0">
                        <a:pos x="3" y="1"/>
                      </a:cxn>
                    </a:cxnLst>
                    <a:rect l="0" t="0" r="r" b="b"/>
                    <a:pathLst>
                      <a:path w="14" h="19">
                        <a:moveTo>
                          <a:pt x="3" y="1"/>
                        </a:moveTo>
                        <a:cubicBezTo>
                          <a:pt x="4" y="3"/>
                          <a:pt x="14" y="4"/>
                          <a:pt x="14" y="7"/>
                        </a:cubicBezTo>
                        <a:cubicBezTo>
                          <a:pt x="14" y="14"/>
                          <a:pt x="5" y="17"/>
                          <a:pt x="1" y="19"/>
                        </a:cubicBezTo>
                        <a:cubicBezTo>
                          <a:pt x="1" y="13"/>
                          <a:pt x="0" y="6"/>
                          <a:pt x="0" y="2"/>
                        </a:cubicBezTo>
                        <a:cubicBezTo>
                          <a:pt x="0" y="1"/>
                          <a:pt x="2" y="0"/>
                          <a:pt x="2" y="0"/>
                        </a:cubicBezTo>
                        <a:cubicBezTo>
                          <a:pt x="3" y="0"/>
                          <a:pt x="4" y="2"/>
                          <a:pt x="5" y="2"/>
                        </a:cubicBezTo>
                        <a:lnTo>
                          <a:pt x="3" y="1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86" name="Freeform 124">
                    <a:extLst>
                      <a:ext uri="{FF2B5EF4-FFF2-40B4-BE49-F238E27FC236}">
                        <a16:creationId xmlns:a16="http://schemas.microsoft.com/office/drawing/2014/main" id="{DDC88D6E-CACE-A852-C0B7-13C906CED5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32550" y="2692400"/>
                    <a:ext cx="19050" cy="31750"/>
                  </a:xfrm>
                  <a:custGeom>
                    <a:avLst/>
                    <a:gdLst/>
                    <a:ahLst/>
                    <a:cxnLst>
                      <a:cxn ang="0">
                        <a:pos x="14" y="5"/>
                      </a:cxn>
                      <a:cxn ang="0">
                        <a:pos x="9" y="17"/>
                      </a:cxn>
                      <a:cxn ang="0">
                        <a:pos x="11" y="22"/>
                      </a:cxn>
                      <a:cxn ang="0">
                        <a:pos x="9" y="24"/>
                      </a:cxn>
                      <a:cxn ang="0">
                        <a:pos x="0" y="14"/>
                      </a:cxn>
                      <a:cxn ang="0">
                        <a:pos x="4" y="12"/>
                      </a:cxn>
                      <a:cxn ang="0">
                        <a:pos x="8" y="1"/>
                      </a:cxn>
                      <a:cxn ang="0">
                        <a:pos x="14" y="5"/>
                      </a:cxn>
                    </a:cxnLst>
                    <a:rect l="0" t="0" r="r" b="b"/>
                    <a:pathLst>
                      <a:path w="14" h="24">
                        <a:moveTo>
                          <a:pt x="14" y="5"/>
                        </a:moveTo>
                        <a:cubicBezTo>
                          <a:pt x="14" y="10"/>
                          <a:pt x="10" y="13"/>
                          <a:pt x="9" y="17"/>
                        </a:cubicBezTo>
                        <a:cubicBezTo>
                          <a:pt x="9" y="21"/>
                          <a:pt x="11" y="20"/>
                          <a:pt x="11" y="22"/>
                        </a:cubicBezTo>
                        <a:cubicBezTo>
                          <a:pt x="11" y="23"/>
                          <a:pt x="10" y="24"/>
                          <a:pt x="9" y="24"/>
                        </a:cubicBezTo>
                        <a:cubicBezTo>
                          <a:pt x="7" y="24"/>
                          <a:pt x="0" y="17"/>
                          <a:pt x="0" y="14"/>
                        </a:cubicBezTo>
                        <a:cubicBezTo>
                          <a:pt x="0" y="13"/>
                          <a:pt x="3" y="12"/>
                          <a:pt x="4" y="12"/>
                        </a:cubicBezTo>
                        <a:cubicBezTo>
                          <a:pt x="4" y="11"/>
                          <a:pt x="6" y="1"/>
                          <a:pt x="8" y="1"/>
                        </a:cubicBezTo>
                        <a:cubicBezTo>
                          <a:pt x="12" y="0"/>
                          <a:pt x="14" y="3"/>
                          <a:pt x="14" y="5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87" name="Freeform 125">
                    <a:extLst>
                      <a:ext uri="{FF2B5EF4-FFF2-40B4-BE49-F238E27FC236}">
                        <a16:creationId xmlns:a16="http://schemas.microsoft.com/office/drawing/2014/main" id="{6119F8A1-307A-E87C-D69E-F133D81309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0013" y="2693988"/>
                    <a:ext cx="7938" cy="20638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" y="15"/>
                      </a:cxn>
                      <a:cxn ang="0">
                        <a:pos x="0" y="15"/>
                      </a:cxn>
                      <a:cxn ang="0">
                        <a:pos x="4" y="0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7" h="15">
                        <a:moveTo>
                          <a:pt x="7" y="0"/>
                        </a:moveTo>
                        <a:cubicBezTo>
                          <a:pt x="7" y="7"/>
                          <a:pt x="2" y="9"/>
                          <a:pt x="2" y="15"/>
                        </a:cubicBezTo>
                        <a:cubicBezTo>
                          <a:pt x="2" y="15"/>
                          <a:pt x="0" y="15"/>
                          <a:pt x="0" y="15"/>
                        </a:cubicBezTo>
                        <a:cubicBezTo>
                          <a:pt x="1" y="10"/>
                          <a:pt x="4" y="7"/>
                          <a:pt x="4" y="0"/>
                        </a:cubicBezTo>
                        <a:cubicBezTo>
                          <a:pt x="5" y="0"/>
                          <a:pt x="6" y="0"/>
                          <a:pt x="7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88" name="Freeform 126">
                    <a:extLst>
                      <a:ext uri="{FF2B5EF4-FFF2-40B4-BE49-F238E27FC236}">
                        <a16:creationId xmlns:a16="http://schemas.microsoft.com/office/drawing/2014/main" id="{FF9E3D0A-FA25-8F09-A052-AC44792A9C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2706688"/>
                    <a:ext cx="11113" cy="11113"/>
                  </a:xfrm>
                  <a:custGeom>
                    <a:avLst/>
                    <a:gdLst/>
                    <a:ahLst/>
                    <a:cxnLst>
                      <a:cxn ang="0">
                        <a:pos x="8" y="0"/>
                      </a:cxn>
                      <a:cxn ang="0">
                        <a:pos x="2" y="8"/>
                      </a:cxn>
                      <a:cxn ang="0">
                        <a:pos x="0" y="6"/>
                      </a:cxn>
                      <a:cxn ang="0">
                        <a:pos x="3" y="0"/>
                      </a:cxn>
                      <a:cxn ang="0">
                        <a:pos x="8" y="0"/>
                      </a:cxn>
                    </a:cxnLst>
                    <a:rect l="0" t="0" r="r" b="b"/>
                    <a:pathLst>
                      <a:path w="8" h="8">
                        <a:moveTo>
                          <a:pt x="8" y="0"/>
                        </a:moveTo>
                        <a:cubicBezTo>
                          <a:pt x="8" y="4"/>
                          <a:pt x="6" y="8"/>
                          <a:pt x="2" y="8"/>
                        </a:cubicBezTo>
                        <a:cubicBezTo>
                          <a:pt x="1" y="8"/>
                          <a:pt x="0" y="6"/>
                          <a:pt x="0" y="6"/>
                        </a:cubicBezTo>
                        <a:cubicBezTo>
                          <a:pt x="0" y="3"/>
                          <a:pt x="2" y="2"/>
                          <a:pt x="3" y="0"/>
                        </a:cubicBezTo>
                        <a:cubicBezTo>
                          <a:pt x="5" y="1"/>
                          <a:pt x="7" y="1"/>
                          <a:pt x="8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89" name="Freeform 127">
                    <a:extLst>
                      <a:ext uri="{FF2B5EF4-FFF2-40B4-BE49-F238E27FC236}">
                        <a16:creationId xmlns:a16="http://schemas.microsoft.com/office/drawing/2014/main" id="{EEBB9C07-931A-3D44-D7C4-DD9D23DB66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42075" y="2665413"/>
                    <a:ext cx="12700" cy="17463"/>
                  </a:xfrm>
                  <a:custGeom>
                    <a:avLst/>
                    <a:gdLst/>
                    <a:ahLst/>
                    <a:cxnLst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4" y="0"/>
                      </a:cxn>
                      <a:cxn ang="0">
                        <a:pos x="10" y="10"/>
                      </a:cxn>
                      <a:cxn ang="0">
                        <a:pos x="6" y="6"/>
                      </a:cxn>
                      <a:cxn ang="0">
                        <a:pos x="0" y="6"/>
                      </a:cxn>
                    </a:cxnLst>
                    <a:rect l="0" t="0" r="r" b="b"/>
                    <a:pathLst>
                      <a:path w="10" h="12">
                        <a:moveTo>
                          <a:pt x="0" y="6"/>
                        </a:moveTo>
                        <a:cubicBezTo>
                          <a:pt x="0" y="3"/>
                          <a:pt x="0" y="2"/>
                          <a:pt x="0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5" y="4"/>
                          <a:pt x="10" y="5"/>
                          <a:pt x="10" y="10"/>
                        </a:cubicBezTo>
                        <a:cubicBezTo>
                          <a:pt x="10" y="12"/>
                          <a:pt x="6" y="8"/>
                          <a:pt x="6" y="6"/>
                        </a:cubicBezTo>
                        <a:cubicBezTo>
                          <a:pt x="4" y="5"/>
                          <a:pt x="2" y="6"/>
                          <a:pt x="0" y="6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90" name="Freeform 128">
                    <a:extLst>
                      <a:ext uri="{FF2B5EF4-FFF2-40B4-BE49-F238E27FC236}">
                        <a16:creationId xmlns:a16="http://schemas.microsoft.com/office/drawing/2014/main" id="{D943F98A-8F27-A573-88AA-5E7A1CB70B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97625" y="2649538"/>
                    <a:ext cx="19050" cy="20638"/>
                  </a:xfrm>
                  <a:custGeom>
                    <a:avLst/>
                    <a:gdLst/>
                    <a:ahLst/>
                    <a:cxnLst>
                      <a:cxn ang="0">
                        <a:pos x="11" y="15"/>
                      </a:cxn>
                      <a:cxn ang="0">
                        <a:pos x="0" y="0"/>
                      </a:cxn>
                      <a:cxn ang="0">
                        <a:pos x="4" y="0"/>
                      </a:cxn>
                      <a:cxn ang="0">
                        <a:pos x="14" y="7"/>
                      </a:cxn>
                      <a:cxn ang="0">
                        <a:pos x="11" y="15"/>
                      </a:cxn>
                    </a:cxnLst>
                    <a:rect l="0" t="0" r="r" b="b"/>
                    <a:pathLst>
                      <a:path w="15" h="15">
                        <a:moveTo>
                          <a:pt x="11" y="15"/>
                        </a:moveTo>
                        <a:cubicBezTo>
                          <a:pt x="9" y="15"/>
                          <a:pt x="0" y="0"/>
                          <a:pt x="0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8" y="3"/>
                          <a:pt x="13" y="2"/>
                          <a:pt x="14" y="7"/>
                        </a:cubicBezTo>
                        <a:cubicBezTo>
                          <a:pt x="15" y="10"/>
                          <a:pt x="13" y="15"/>
                          <a:pt x="11" y="15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91" name="Freeform 129">
                    <a:extLst>
                      <a:ext uri="{FF2B5EF4-FFF2-40B4-BE49-F238E27FC236}">
                        <a16:creationId xmlns:a16="http://schemas.microsoft.com/office/drawing/2014/main" id="{1672553A-56AA-357A-A052-7BE4FA47E1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16675" y="2652713"/>
                    <a:ext cx="6350" cy="158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" y="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" h="1">
                        <a:moveTo>
                          <a:pt x="0" y="0"/>
                        </a:moveTo>
                        <a:cubicBezTo>
                          <a:pt x="1" y="1"/>
                          <a:pt x="3" y="1"/>
                          <a:pt x="4" y="1"/>
                        </a:cubicBezTo>
                        <a:cubicBezTo>
                          <a:pt x="3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92" name="Freeform 130">
                    <a:extLst>
                      <a:ext uri="{FF2B5EF4-FFF2-40B4-BE49-F238E27FC236}">
                        <a16:creationId xmlns:a16="http://schemas.microsoft.com/office/drawing/2014/main" id="{A75D8675-029C-366D-8397-80D498AC0A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8100" y="2441575"/>
                    <a:ext cx="36513" cy="50800"/>
                  </a:xfrm>
                  <a:custGeom>
                    <a:avLst/>
                    <a:gdLst/>
                    <a:ahLst/>
                    <a:cxnLst>
                      <a:cxn ang="0">
                        <a:pos x="8" y="39"/>
                      </a:cxn>
                      <a:cxn ang="0">
                        <a:pos x="1" y="26"/>
                      </a:cxn>
                      <a:cxn ang="0">
                        <a:pos x="16" y="0"/>
                      </a:cxn>
                      <a:cxn ang="0">
                        <a:pos x="8" y="39"/>
                      </a:cxn>
                    </a:cxnLst>
                    <a:rect l="0" t="0" r="r" b="b"/>
                    <a:pathLst>
                      <a:path w="27" h="39">
                        <a:moveTo>
                          <a:pt x="8" y="39"/>
                        </a:moveTo>
                        <a:cubicBezTo>
                          <a:pt x="0" y="39"/>
                          <a:pt x="1" y="33"/>
                          <a:pt x="1" y="26"/>
                        </a:cubicBezTo>
                        <a:cubicBezTo>
                          <a:pt x="1" y="17"/>
                          <a:pt x="10" y="0"/>
                          <a:pt x="16" y="0"/>
                        </a:cubicBezTo>
                        <a:cubicBezTo>
                          <a:pt x="27" y="0"/>
                          <a:pt x="18" y="39"/>
                          <a:pt x="8" y="39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93" name="Freeform 131">
                    <a:extLst>
                      <a:ext uri="{FF2B5EF4-FFF2-40B4-BE49-F238E27FC236}">
                        <a16:creationId xmlns:a16="http://schemas.microsoft.com/office/drawing/2014/main" id="{91C90B8D-E85E-4BC7-1778-8E85D1D55A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94425" y="2532063"/>
                    <a:ext cx="41275" cy="34925"/>
                  </a:xfrm>
                  <a:custGeom>
                    <a:avLst/>
                    <a:gdLst/>
                    <a:ahLst/>
                    <a:cxnLst>
                      <a:cxn ang="0">
                        <a:pos x="2" y="11"/>
                      </a:cxn>
                      <a:cxn ang="0">
                        <a:pos x="26" y="0"/>
                      </a:cxn>
                      <a:cxn ang="0">
                        <a:pos x="31" y="7"/>
                      </a:cxn>
                      <a:cxn ang="0">
                        <a:pos x="11" y="27"/>
                      </a:cxn>
                      <a:cxn ang="0">
                        <a:pos x="2" y="18"/>
                      </a:cxn>
                      <a:cxn ang="0">
                        <a:pos x="2" y="11"/>
                      </a:cxn>
                    </a:cxnLst>
                    <a:rect l="0" t="0" r="r" b="b"/>
                    <a:pathLst>
                      <a:path w="31" h="27">
                        <a:moveTo>
                          <a:pt x="2" y="11"/>
                        </a:moveTo>
                        <a:cubicBezTo>
                          <a:pt x="5" y="11"/>
                          <a:pt x="20" y="0"/>
                          <a:pt x="26" y="0"/>
                        </a:cubicBezTo>
                        <a:cubicBezTo>
                          <a:pt x="28" y="0"/>
                          <a:pt x="31" y="4"/>
                          <a:pt x="31" y="7"/>
                        </a:cubicBezTo>
                        <a:cubicBezTo>
                          <a:pt x="31" y="13"/>
                          <a:pt x="18" y="27"/>
                          <a:pt x="11" y="27"/>
                        </a:cubicBezTo>
                        <a:cubicBezTo>
                          <a:pt x="5" y="27"/>
                          <a:pt x="2" y="24"/>
                          <a:pt x="2" y="18"/>
                        </a:cubicBezTo>
                        <a:cubicBezTo>
                          <a:pt x="2" y="15"/>
                          <a:pt x="0" y="11"/>
                          <a:pt x="2" y="11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94" name="Freeform 132">
                    <a:extLst>
                      <a:ext uri="{FF2B5EF4-FFF2-40B4-BE49-F238E27FC236}">
                        <a16:creationId xmlns:a16="http://schemas.microsoft.com/office/drawing/2014/main" id="{4261B3EF-4480-5E2C-69C3-CEF06F3003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15038" y="2476500"/>
                    <a:ext cx="195263" cy="374650"/>
                  </a:xfrm>
                  <a:custGeom>
                    <a:avLst/>
                    <a:gdLst/>
                    <a:ahLst/>
                    <a:cxnLst>
                      <a:cxn ang="0">
                        <a:pos x="12" y="172"/>
                      </a:cxn>
                      <a:cxn ang="0">
                        <a:pos x="21" y="152"/>
                      </a:cxn>
                      <a:cxn ang="0">
                        <a:pos x="25" y="147"/>
                      </a:cxn>
                      <a:cxn ang="0">
                        <a:pos x="15" y="119"/>
                      </a:cxn>
                      <a:cxn ang="0">
                        <a:pos x="8" y="109"/>
                      </a:cxn>
                      <a:cxn ang="0">
                        <a:pos x="8" y="105"/>
                      </a:cxn>
                      <a:cxn ang="0">
                        <a:pos x="8" y="106"/>
                      </a:cxn>
                      <a:cxn ang="0">
                        <a:pos x="12" y="96"/>
                      </a:cxn>
                      <a:cxn ang="0">
                        <a:pos x="9" y="77"/>
                      </a:cxn>
                      <a:cxn ang="0">
                        <a:pos x="0" y="65"/>
                      </a:cxn>
                      <a:cxn ang="0">
                        <a:pos x="8" y="47"/>
                      </a:cxn>
                      <a:cxn ang="0">
                        <a:pos x="19" y="43"/>
                      </a:cxn>
                      <a:cxn ang="0">
                        <a:pos x="45" y="19"/>
                      </a:cxn>
                      <a:cxn ang="0">
                        <a:pos x="47" y="19"/>
                      </a:cxn>
                      <a:cxn ang="0">
                        <a:pos x="50" y="24"/>
                      </a:cxn>
                      <a:cxn ang="0">
                        <a:pos x="52" y="20"/>
                      </a:cxn>
                      <a:cxn ang="0">
                        <a:pos x="52" y="9"/>
                      </a:cxn>
                      <a:cxn ang="0">
                        <a:pos x="64" y="6"/>
                      </a:cxn>
                      <a:cxn ang="0">
                        <a:pos x="78" y="6"/>
                      </a:cxn>
                      <a:cxn ang="0">
                        <a:pos x="96" y="0"/>
                      </a:cxn>
                      <a:cxn ang="0">
                        <a:pos x="115" y="5"/>
                      </a:cxn>
                      <a:cxn ang="0">
                        <a:pos x="130" y="22"/>
                      </a:cxn>
                      <a:cxn ang="0">
                        <a:pos x="100" y="58"/>
                      </a:cxn>
                      <a:cxn ang="0">
                        <a:pos x="104" y="64"/>
                      </a:cxn>
                      <a:cxn ang="0">
                        <a:pos x="129" y="93"/>
                      </a:cxn>
                      <a:cxn ang="0">
                        <a:pos x="147" y="134"/>
                      </a:cxn>
                      <a:cxn ang="0">
                        <a:pos x="142" y="156"/>
                      </a:cxn>
                      <a:cxn ang="0">
                        <a:pos x="115" y="170"/>
                      </a:cxn>
                      <a:cxn ang="0">
                        <a:pos x="105" y="180"/>
                      </a:cxn>
                      <a:cxn ang="0">
                        <a:pos x="104" y="176"/>
                      </a:cxn>
                      <a:cxn ang="0">
                        <a:pos x="104" y="181"/>
                      </a:cxn>
                      <a:cxn ang="0">
                        <a:pos x="93" y="192"/>
                      </a:cxn>
                      <a:cxn ang="0">
                        <a:pos x="90" y="183"/>
                      </a:cxn>
                      <a:cxn ang="0">
                        <a:pos x="91" y="177"/>
                      </a:cxn>
                      <a:cxn ang="0">
                        <a:pos x="88" y="170"/>
                      </a:cxn>
                      <a:cxn ang="0">
                        <a:pos x="73" y="161"/>
                      </a:cxn>
                      <a:cxn ang="0">
                        <a:pos x="63" y="149"/>
                      </a:cxn>
                      <a:cxn ang="0">
                        <a:pos x="43" y="141"/>
                      </a:cxn>
                      <a:cxn ang="0">
                        <a:pos x="41" y="135"/>
                      </a:cxn>
                      <a:cxn ang="0">
                        <a:pos x="30" y="129"/>
                      </a:cxn>
                      <a:cxn ang="0">
                        <a:pos x="27" y="134"/>
                      </a:cxn>
                      <a:cxn ang="0">
                        <a:pos x="29" y="142"/>
                      </a:cxn>
                      <a:cxn ang="0">
                        <a:pos x="16" y="171"/>
                      </a:cxn>
                      <a:cxn ang="0">
                        <a:pos x="31" y="192"/>
                      </a:cxn>
                      <a:cxn ang="0">
                        <a:pos x="30" y="192"/>
                      </a:cxn>
                      <a:cxn ang="0">
                        <a:pos x="35" y="206"/>
                      </a:cxn>
                      <a:cxn ang="0">
                        <a:pos x="73" y="243"/>
                      </a:cxn>
                      <a:cxn ang="0">
                        <a:pos x="71" y="251"/>
                      </a:cxn>
                      <a:cxn ang="0">
                        <a:pos x="80" y="267"/>
                      </a:cxn>
                      <a:cxn ang="0">
                        <a:pos x="84" y="280"/>
                      </a:cxn>
                      <a:cxn ang="0">
                        <a:pos x="78" y="280"/>
                      </a:cxn>
                      <a:cxn ang="0">
                        <a:pos x="75" y="282"/>
                      </a:cxn>
                      <a:cxn ang="0">
                        <a:pos x="68" y="278"/>
                      </a:cxn>
                      <a:cxn ang="0">
                        <a:pos x="37" y="246"/>
                      </a:cxn>
                      <a:cxn ang="0">
                        <a:pos x="27" y="214"/>
                      </a:cxn>
                      <a:cxn ang="0">
                        <a:pos x="14" y="192"/>
                      </a:cxn>
                      <a:cxn ang="0">
                        <a:pos x="8" y="192"/>
                      </a:cxn>
                      <a:cxn ang="0">
                        <a:pos x="8" y="189"/>
                      </a:cxn>
                      <a:cxn ang="0">
                        <a:pos x="10" y="172"/>
                      </a:cxn>
                      <a:cxn ang="0">
                        <a:pos x="11" y="172"/>
                      </a:cxn>
                      <a:cxn ang="0">
                        <a:pos x="12" y="172"/>
                      </a:cxn>
                    </a:cxnLst>
                    <a:rect l="0" t="0" r="r" b="b"/>
                    <a:pathLst>
                      <a:path w="147" h="282">
                        <a:moveTo>
                          <a:pt x="12" y="172"/>
                        </a:moveTo>
                        <a:cubicBezTo>
                          <a:pt x="16" y="165"/>
                          <a:pt x="17" y="160"/>
                          <a:pt x="21" y="152"/>
                        </a:cubicBezTo>
                        <a:cubicBezTo>
                          <a:pt x="22" y="150"/>
                          <a:pt x="25" y="149"/>
                          <a:pt x="25" y="147"/>
                        </a:cubicBezTo>
                        <a:cubicBezTo>
                          <a:pt x="25" y="143"/>
                          <a:pt x="19" y="123"/>
                          <a:pt x="15" y="119"/>
                        </a:cubicBezTo>
                        <a:cubicBezTo>
                          <a:pt x="12" y="116"/>
                          <a:pt x="8" y="114"/>
                          <a:pt x="8" y="109"/>
                        </a:cubicBezTo>
                        <a:cubicBezTo>
                          <a:pt x="8" y="108"/>
                          <a:pt x="8" y="107"/>
                          <a:pt x="8" y="105"/>
                        </a:cubicBezTo>
                        <a:cubicBezTo>
                          <a:pt x="8" y="106"/>
                          <a:pt x="8" y="106"/>
                          <a:pt x="8" y="106"/>
                        </a:cubicBezTo>
                        <a:cubicBezTo>
                          <a:pt x="9" y="105"/>
                          <a:pt x="12" y="100"/>
                          <a:pt x="12" y="96"/>
                        </a:cubicBezTo>
                        <a:cubicBezTo>
                          <a:pt x="12" y="91"/>
                          <a:pt x="12" y="82"/>
                          <a:pt x="9" y="77"/>
                        </a:cubicBezTo>
                        <a:cubicBezTo>
                          <a:pt x="6" y="73"/>
                          <a:pt x="0" y="73"/>
                          <a:pt x="0" y="65"/>
                        </a:cubicBezTo>
                        <a:cubicBezTo>
                          <a:pt x="0" y="57"/>
                          <a:pt x="3" y="51"/>
                          <a:pt x="8" y="47"/>
                        </a:cubicBezTo>
                        <a:cubicBezTo>
                          <a:pt x="10" y="44"/>
                          <a:pt x="15" y="45"/>
                          <a:pt x="19" y="43"/>
                        </a:cubicBezTo>
                        <a:cubicBezTo>
                          <a:pt x="29" y="36"/>
                          <a:pt x="36" y="33"/>
                          <a:pt x="45" y="19"/>
                        </a:cubicBezTo>
                        <a:cubicBezTo>
                          <a:pt x="47" y="19"/>
                          <a:pt x="47" y="19"/>
                          <a:pt x="47" y="19"/>
                        </a:cubicBezTo>
                        <a:cubicBezTo>
                          <a:pt x="47" y="23"/>
                          <a:pt x="49" y="24"/>
                          <a:pt x="50" y="24"/>
                        </a:cubicBezTo>
                        <a:cubicBezTo>
                          <a:pt x="51" y="24"/>
                          <a:pt x="52" y="22"/>
                          <a:pt x="52" y="20"/>
                        </a:cubicBezTo>
                        <a:cubicBezTo>
                          <a:pt x="52" y="16"/>
                          <a:pt x="52" y="13"/>
                          <a:pt x="52" y="9"/>
                        </a:cubicBezTo>
                        <a:cubicBezTo>
                          <a:pt x="52" y="9"/>
                          <a:pt x="62" y="6"/>
                          <a:pt x="64" y="6"/>
                        </a:cubicBezTo>
                        <a:cubicBezTo>
                          <a:pt x="78" y="6"/>
                          <a:pt x="78" y="6"/>
                          <a:pt x="78" y="6"/>
                        </a:cubicBezTo>
                        <a:cubicBezTo>
                          <a:pt x="84" y="9"/>
                          <a:pt x="89" y="0"/>
                          <a:pt x="96" y="0"/>
                        </a:cubicBezTo>
                        <a:cubicBezTo>
                          <a:pt x="103" y="0"/>
                          <a:pt x="107" y="5"/>
                          <a:pt x="115" y="5"/>
                        </a:cubicBezTo>
                        <a:cubicBezTo>
                          <a:pt x="115" y="16"/>
                          <a:pt x="123" y="20"/>
                          <a:pt x="130" y="22"/>
                        </a:cubicBezTo>
                        <a:cubicBezTo>
                          <a:pt x="121" y="36"/>
                          <a:pt x="100" y="39"/>
                          <a:pt x="100" y="58"/>
                        </a:cubicBezTo>
                        <a:cubicBezTo>
                          <a:pt x="100" y="62"/>
                          <a:pt x="102" y="63"/>
                          <a:pt x="104" y="64"/>
                        </a:cubicBezTo>
                        <a:cubicBezTo>
                          <a:pt x="114" y="74"/>
                          <a:pt x="118" y="86"/>
                          <a:pt x="129" y="93"/>
                        </a:cubicBezTo>
                        <a:cubicBezTo>
                          <a:pt x="140" y="100"/>
                          <a:pt x="147" y="119"/>
                          <a:pt x="147" y="134"/>
                        </a:cubicBezTo>
                        <a:cubicBezTo>
                          <a:pt x="147" y="144"/>
                          <a:pt x="142" y="148"/>
                          <a:pt x="142" y="156"/>
                        </a:cubicBezTo>
                        <a:cubicBezTo>
                          <a:pt x="127" y="160"/>
                          <a:pt x="126" y="164"/>
                          <a:pt x="115" y="170"/>
                        </a:cubicBezTo>
                        <a:cubicBezTo>
                          <a:pt x="109" y="173"/>
                          <a:pt x="110" y="180"/>
                          <a:pt x="105" y="180"/>
                        </a:cubicBezTo>
                        <a:cubicBezTo>
                          <a:pt x="104" y="180"/>
                          <a:pt x="104" y="177"/>
                          <a:pt x="104" y="176"/>
                        </a:cubicBezTo>
                        <a:cubicBezTo>
                          <a:pt x="104" y="179"/>
                          <a:pt x="104" y="180"/>
                          <a:pt x="104" y="181"/>
                        </a:cubicBezTo>
                        <a:cubicBezTo>
                          <a:pt x="104" y="185"/>
                          <a:pt x="95" y="192"/>
                          <a:pt x="93" y="192"/>
                        </a:cubicBezTo>
                        <a:cubicBezTo>
                          <a:pt x="91" y="192"/>
                          <a:pt x="90" y="186"/>
                          <a:pt x="90" y="183"/>
                        </a:cubicBezTo>
                        <a:cubicBezTo>
                          <a:pt x="90" y="179"/>
                          <a:pt x="90" y="178"/>
                          <a:pt x="91" y="177"/>
                        </a:cubicBezTo>
                        <a:cubicBezTo>
                          <a:pt x="90" y="176"/>
                          <a:pt x="89" y="172"/>
                          <a:pt x="88" y="170"/>
                        </a:cubicBezTo>
                        <a:cubicBezTo>
                          <a:pt x="82" y="170"/>
                          <a:pt x="73" y="168"/>
                          <a:pt x="73" y="161"/>
                        </a:cubicBezTo>
                        <a:cubicBezTo>
                          <a:pt x="63" y="161"/>
                          <a:pt x="68" y="155"/>
                          <a:pt x="63" y="149"/>
                        </a:cubicBezTo>
                        <a:cubicBezTo>
                          <a:pt x="56" y="143"/>
                          <a:pt x="50" y="143"/>
                          <a:pt x="43" y="141"/>
                        </a:cubicBezTo>
                        <a:cubicBezTo>
                          <a:pt x="42" y="141"/>
                          <a:pt x="41" y="135"/>
                          <a:pt x="41" y="135"/>
                        </a:cubicBezTo>
                        <a:cubicBezTo>
                          <a:pt x="40" y="130"/>
                          <a:pt x="34" y="129"/>
                          <a:pt x="30" y="129"/>
                        </a:cubicBezTo>
                        <a:cubicBezTo>
                          <a:pt x="26" y="129"/>
                          <a:pt x="27" y="132"/>
                          <a:pt x="27" y="134"/>
                        </a:cubicBezTo>
                        <a:cubicBezTo>
                          <a:pt x="27" y="138"/>
                          <a:pt x="29" y="139"/>
                          <a:pt x="29" y="142"/>
                        </a:cubicBezTo>
                        <a:cubicBezTo>
                          <a:pt x="29" y="156"/>
                          <a:pt x="16" y="159"/>
                          <a:pt x="16" y="171"/>
                        </a:cubicBezTo>
                        <a:cubicBezTo>
                          <a:pt x="16" y="185"/>
                          <a:pt x="31" y="179"/>
                          <a:pt x="31" y="192"/>
                        </a:cubicBezTo>
                        <a:cubicBezTo>
                          <a:pt x="30" y="192"/>
                          <a:pt x="30" y="192"/>
                          <a:pt x="30" y="192"/>
                        </a:cubicBezTo>
                        <a:cubicBezTo>
                          <a:pt x="32" y="195"/>
                          <a:pt x="32" y="203"/>
                          <a:pt x="35" y="206"/>
                        </a:cubicBezTo>
                        <a:cubicBezTo>
                          <a:pt x="47" y="218"/>
                          <a:pt x="73" y="221"/>
                          <a:pt x="73" y="243"/>
                        </a:cubicBezTo>
                        <a:cubicBezTo>
                          <a:pt x="73" y="247"/>
                          <a:pt x="71" y="247"/>
                          <a:pt x="71" y="251"/>
                        </a:cubicBezTo>
                        <a:cubicBezTo>
                          <a:pt x="71" y="259"/>
                          <a:pt x="78" y="262"/>
                          <a:pt x="80" y="267"/>
                        </a:cubicBezTo>
                        <a:cubicBezTo>
                          <a:pt x="82" y="273"/>
                          <a:pt x="82" y="275"/>
                          <a:pt x="84" y="280"/>
                        </a:cubicBezTo>
                        <a:cubicBezTo>
                          <a:pt x="80" y="280"/>
                          <a:pt x="80" y="280"/>
                          <a:pt x="78" y="280"/>
                        </a:cubicBezTo>
                        <a:cubicBezTo>
                          <a:pt x="77" y="280"/>
                          <a:pt x="76" y="282"/>
                          <a:pt x="75" y="282"/>
                        </a:cubicBezTo>
                        <a:cubicBezTo>
                          <a:pt x="71" y="282"/>
                          <a:pt x="70" y="279"/>
                          <a:pt x="68" y="278"/>
                        </a:cubicBezTo>
                        <a:cubicBezTo>
                          <a:pt x="54" y="274"/>
                          <a:pt x="41" y="261"/>
                          <a:pt x="37" y="246"/>
                        </a:cubicBezTo>
                        <a:cubicBezTo>
                          <a:pt x="33" y="233"/>
                          <a:pt x="32" y="224"/>
                          <a:pt x="27" y="214"/>
                        </a:cubicBezTo>
                        <a:cubicBezTo>
                          <a:pt x="24" y="208"/>
                          <a:pt x="21" y="192"/>
                          <a:pt x="14" y="192"/>
                        </a:cubicBezTo>
                        <a:cubicBezTo>
                          <a:pt x="9" y="192"/>
                          <a:pt x="12" y="194"/>
                          <a:pt x="8" y="192"/>
                        </a:cubicBezTo>
                        <a:cubicBezTo>
                          <a:pt x="7" y="192"/>
                          <a:pt x="8" y="190"/>
                          <a:pt x="8" y="189"/>
                        </a:cubicBezTo>
                        <a:cubicBezTo>
                          <a:pt x="8" y="183"/>
                          <a:pt x="9" y="179"/>
                          <a:pt x="10" y="172"/>
                        </a:cubicBezTo>
                        <a:cubicBezTo>
                          <a:pt x="11" y="172"/>
                          <a:pt x="11" y="172"/>
                          <a:pt x="11" y="172"/>
                        </a:cubicBezTo>
                        <a:lnTo>
                          <a:pt x="12" y="172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95" name="Freeform 133">
                    <a:extLst>
                      <a:ext uri="{FF2B5EF4-FFF2-40B4-BE49-F238E27FC236}">
                        <a16:creationId xmlns:a16="http://schemas.microsoft.com/office/drawing/2014/main" id="{12ECDA40-88D4-93F1-1CE0-A602B10155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42038" y="2898775"/>
                    <a:ext cx="26988" cy="25400"/>
                  </a:xfrm>
                  <a:custGeom>
                    <a:avLst/>
                    <a:gdLst/>
                    <a:ahLst/>
                    <a:cxnLst>
                      <a:cxn ang="0">
                        <a:pos x="12" y="17"/>
                      </a:cxn>
                      <a:cxn ang="0">
                        <a:pos x="9" y="11"/>
                      </a:cxn>
                      <a:cxn ang="0">
                        <a:pos x="0" y="6"/>
                      </a:cxn>
                      <a:cxn ang="0">
                        <a:pos x="9" y="0"/>
                      </a:cxn>
                      <a:cxn ang="0">
                        <a:pos x="20" y="15"/>
                      </a:cxn>
                      <a:cxn ang="0">
                        <a:pos x="21" y="19"/>
                      </a:cxn>
                      <a:cxn ang="0">
                        <a:pos x="17" y="19"/>
                      </a:cxn>
                      <a:cxn ang="0">
                        <a:pos x="12" y="17"/>
                      </a:cxn>
                    </a:cxnLst>
                    <a:rect l="0" t="0" r="r" b="b"/>
                    <a:pathLst>
                      <a:path w="21" h="19">
                        <a:moveTo>
                          <a:pt x="12" y="17"/>
                        </a:moveTo>
                        <a:cubicBezTo>
                          <a:pt x="11" y="17"/>
                          <a:pt x="9" y="12"/>
                          <a:pt x="9" y="11"/>
                        </a:cubicBezTo>
                        <a:cubicBezTo>
                          <a:pt x="7" y="7"/>
                          <a:pt x="0" y="9"/>
                          <a:pt x="0" y="6"/>
                        </a:cubicBezTo>
                        <a:cubicBezTo>
                          <a:pt x="0" y="3"/>
                          <a:pt x="6" y="0"/>
                          <a:pt x="9" y="0"/>
                        </a:cubicBezTo>
                        <a:cubicBezTo>
                          <a:pt x="11" y="7"/>
                          <a:pt x="14" y="15"/>
                          <a:pt x="20" y="15"/>
                        </a:cubicBezTo>
                        <a:cubicBezTo>
                          <a:pt x="20" y="16"/>
                          <a:pt x="20" y="18"/>
                          <a:pt x="21" y="19"/>
                        </a:cubicBezTo>
                        <a:cubicBezTo>
                          <a:pt x="20" y="19"/>
                          <a:pt x="18" y="19"/>
                          <a:pt x="17" y="19"/>
                        </a:cubicBezTo>
                        <a:cubicBezTo>
                          <a:pt x="15" y="19"/>
                          <a:pt x="14" y="17"/>
                          <a:pt x="12" y="17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96" name="Freeform 134">
                    <a:extLst>
                      <a:ext uri="{FF2B5EF4-FFF2-40B4-BE49-F238E27FC236}">
                        <a16:creationId xmlns:a16="http://schemas.microsoft.com/office/drawing/2014/main" id="{F002CE87-E8D6-163A-70B6-FD142533D0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83313" y="2917825"/>
                    <a:ext cx="11113" cy="11113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5" y="0"/>
                      </a:cxn>
                      <a:cxn ang="0">
                        <a:pos x="9" y="3"/>
                      </a:cxn>
                      <a:cxn ang="0">
                        <a:pos x="4" y="8"/>
                      </a:cxn>
                      <a:cxn ang="0">
                        <a:pos x="1" y="3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9" h="8">
                        <a:moveTo>
                          <a:pt x="1" y="0"/>
                        </a:moveTo>
                        <a:cubicBezTo>
                          <a:pt x="2" y="0"/>
                          <a:pt x="4" y="0"/>
                          <a:pt x="5" y="0"/>
                        </a:cubicBezTo>
                        <a:cubicBezTo>
                          <a:pt x="6" y="0"/>
                          <a:pt x="8" y="2"/>
                          <a:pt x="9" y="3"/>
                        </a:cubicBezTo>
                        <a:cubicBezTo>
                          <a:pt x="9" y="5"/>
                          <a:pt x="7" y="8"/>
                          <a:pt x="4" y="8"/>
                        </a:cubicBezTo>
                        <a:cubicBezTo>
                          <a:pt x="1" y="8"/>
                          <a:pt x="1" y="5"/>
                          <a:pt x="1" y="3"/>
                        </a:cubicBezTo>
                        <a:cubicBezTo>
                          <a:pt x="1" y="2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97" name="Freeform 135">
                    <a:extLst>
                      <a:ext uri="{FF2B5EF4-FFF2-40B4-BE49-F238E27FC236}">
                        <a16:creationId xmlns:a16="http://schemas.microsoft.com/office/drawing/2014/main" id="{6DF1B189-E50B-9683-063A-ED07E0B51C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35675" y="2892425"/>
                    <a:ext cx="9525" cy="15875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8" y="12"/>
                      </a:cxn>
                      <a:cxn ang="0">
                        <a:pos x="0" y="2"/>
                      </a:cxn>
                      <a:cxn ang="0">
                        <a:pos x="0" y="0"/>
                      </a:cxn>
                      <a:cxn ang="0">
                        <a:pos x="3" y="0"/>
                      </a:cxn>
                      <a:cxn ang="0">
                        <a:pos x="3" y="2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8" h="12">
                        <a:moveTo>
                          <a:pt x="1" y="0"/>
                        </a:moveTo>
                        <a:cubicBezTo>
                          <a:pt x="5" y="4"/>
                          <a:pt x="8" y="7"/>
                          <a:pt x="8" y="12"/>
                        </a:cubicBezTo>
                        <a:cubicBezTo>
                          <a:pt x="5" y="12"/>
                          <a:pt x="0" y="5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1"/>
                          <a:pt x="3" y="2"/>
                          <a:pt x="3" y="2"/>
                        </a:cubicBezTo>
                        <a:lnTo>
                          <a:pt x="1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98" name="Freeform 136">
                    <a:extLst>
                      <a:ext uri="{FF2B5EF4-FFF2-40B4-BE49-F238E27FC236}">
                        <a16:creationId xmlns:a16="http://schemas.microsoft.com/office/drawing/2014/main" id="{0B6E687F-D1B5-1926-D8EA-DD5A852BE6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13450" y="2855913"/>
                    <a:ext cx="15875" cy="15875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8" y="11"/>
                      </a:cxn>
                      <a:cxn ang="0">
                        <a:pos x="0" y="1"/>
                      </a:cxn>
                      <a:cxn ang="0">
                        <a:pos x="0" y="1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12" h="11">
                        <a:moveTo>
                          <a:pt x="2" y="0"/>
                        </a:moveTo>
                        <a:cubicBezTo>
                          <a:pt x="5" y="2"/>
                          <a:pt x="12" y="11"/>
                          <a:pt x="8" y="11"/>
                        </a:cubicBezTo>
                        <a:cubicBezTo>
                          <a:pt x="6" y="11"/>
                          <a:pt x="1" y="4"/>
                          <a:pt x="0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299" name="Freeform 137">
                    <a:extLst>
                      <a:ext uri="{FF2B5EF4-FFF2-40B4-BE49-F238E27FC236}">
                        <a16:creationId xmlns:a16="http://schemas.microsoft.com/office/drawing/2014/main" id="{491FAE68-5F75-9961-DF5B-374805D8D5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48438" y="2284413"/>
                    <a:ext cx="41275" cy="49213"/>
                  </a:xfrm>
                  <a:custGeom>
                    <a:avLst/>
                    <a:gdLst/>
                    <a:ahLst/>
                    <a:cxnLst>
                      <a:cxn ang="0">
                        <a:pos x="12" y="22"/>
                      </a:cxn>
                      <a:cxn ang="0">
                        <a:pos x="14" y="16"/>
                      </a:cxn>
                      <a:cxn ang="0">
                        <a:pos x="10" y="10"/>
                      </a:cxn>
                      <a:cxn ang="0">
                        <a:pos x="10" y="14"/>
                      </a:cxn>
                      <a:cxn ang="0">
                        <a:pos x="5" y="16"/>
                      </a:cxn>
                      <a:cxn ang="0">
                        <a:pos x="0" y="11"/>
                      </a:cxn>
                      <a:cxn ang="0">
                        <a:pos x="14" y="0"/>
                      </a:cxn>
                      <a:cxn ang="0">
                        <a:pos x="26" y="3"/>
                      </a:cxn>
                      <a:cxn ang="0">
                        <a:pos x="26" y="8"/>
                      </a:cxn>
                      <a:cxn ang="0">
                        <a:pos x="30" y="11"/>
                      </a:cxn>
                      <a:cxn ang="0">
                        <a:pos x="30" y="16"/>
                      </a:cxn>
                      <a:cxn ang="0">
                        <a:pos x="26" y="16"/>
                      </a:cxn>
                      <a:cxn ang="0">
                        <a:pos x="15" y="37"/>
                      </a:cxn>
                      <a:cxn ang="0">
                        <a:pos x="14" y="33"/>
                      </a:cxn>
                      <a:cxn ang="0">
                        <a:pos x="14" y="36"/>
                      </a:cxn>
                      <a:cxn ang="0">
                        <a:pos x="7" y="29"/>
                      </a:cxn>
                      <a:cxn ang="0">
                        <a:pos x="12" y="22"/>
                      </a:cxn>
                    </a:cxnLst>
                    <a:rect l="0" t="0" r="r" b="b"/>
                    <a:pathLst>
                      <a:path w="30" h="37">
                        <a:moveTo>
                          <a:pt x="12" y="22"/>
                        </a:moveTo>
                        <a:cubicBezTo>
                          <a:pt x="14" y="16"/>
                          <a:pt x="14" y="16"/>
                          <a:pt x="14" y="16"/>
                        </a:cubicBezTo>
                        <a:cubicBezTo>
                          <a:pt x="11" y="15"/>
                          <a:pt x="11" y="12"/>
                          <a:pt x="10" y="10"/>
                        </a:cubicBezTo>
                        <a:cubicBezTo>
                          <a:pt x="10" y="11"/>
                          <a:pt x="9" y="13"/>
                          <a:pt x="10" y="14"/>
                        </a:cubicBezTo>
                        <a:cubicBezTo>
                          <a:pt x="8" y="14"/>
                          <a:pt x="6" y="16"/>
                          <a:pt x="5" y="16"/>
                        </a:cubicBezTo>
                        <a:cubicBezTo>
                          <a:pt x="3" y="16"/>
                          <a:pt x="0" y="13"/>
                          <a:pt x="0" y="11"/>
                        </a:cubicBezTo>
                        <a:cubicBezTo>
                          <a:pt x="0" y="8"/>
                          <a:pt x="13" y="0"/>
                          <a:pt x="14" y="0"/>
                        </a:cubicBezTo>
                        <a:cubicBezTo>
                          <a:pt x="18" y="0"/>
                          <a:pt x="20" y="3"/>
                          <a:pt x="26" y="3"/>
                        </a:cubicBezTo>
                        <a:cubicBezTo>
                          <a:pt x="26" y="5"/>
                          <a:pt x="25" y="8"/>
                          <a:pt x="26" y="8"/>
                        </a:cubicBezTo>
                        <a:cubicBezTo>
                          <a:pt x="30" y="11"/>
                          <a:pt x="30" y="11"/>
                          <a:pt x="30" y="11"/>
                        </a:cubicBezTo>
                        <a:cubicBezTo>
                          <a:pt x="30" y="13"/>
                          <a:pt x="29" y="14"/>
                          <a:pt x="30" y="16"/>
                        </a:cubicBezTo>
                        <a:cubicBezTo>
                          <a:pt x="29" y="16"/>
                          <a:pt x="27" y="16"/>
                          <a:pt x="26" y="16"/>
                        </a:cubicBezTo>
                        <a:cubicBezTo>
                          <a:pt x="25" y="24"/>
                          <a:pt x="21" y="37"/>
                          <a:pt x="15" y="37"/>
                        </a:cubicBezTo>
                        <a:cubicBezTo>
                          <a:pt x="14" y="37"/>
                          <a:pt x="14" y="35"/>
                          <a:pt x="14" y="33"/>
                        </a:cubicBezTo>
                        <a:cubicBezTo>
                          <a:pt x="14" y="36"/>
                          <a:pt x="14" y="36"/>
                          <a:pt x="14" y="36"/>
                        </a:cubicBezTo>
                        <a:cubicBezTo>
                          <a:pt x="10" y="36"/>
                          <a:pt x="7" y="31"/>
                          <a:pt x="7" y="29"/>
                        </a:cubicBezTo>
                        <a:cubicBezTo>
                          <a:pt x="7" y="28"/>
                          <a:pt x="12" y="22"/>
                          <a:pt x="12" y="2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00" name="Freeform 138">
                    <a:extLst>
                      <a:ext uri="{FF2B5EF4-FFF2-40B4-BE49-F238E27FC236}">
                        <a16:creationId xmlns:a16="http://schemas.microsoft.com/office/drawing/2014/main" id="{79496A35-7DBE-6DA3-805F-1DBD92AE44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96063" y="2271713"/>
                    <a:ext cx="42863" cy="30163"/>
                  </a:xfrm>
                  <a:custGeom>
                    <a:avLst/>
                    <a:gdLst/>
                    <a:ahLst/>
                    <a:cxnLst>
                      <a:cxn ang="0">
                        <a:pos x="23" y="15"/>
                      </a:cxn>
                      <a:cxn ang="0">
                        <a:pos x="17" y="12"/>
                      </a:cxn>
                      <a:cxn ang="0">
                        <a:pos x="6" y="23"/>
                      </a:cxn>
                      <a:cxn ang="0">
                        <a:pos x="3" y="17"/>
                      </a:cxn>
                      <a:cxn ang="0">
                        <a:pos x="0" y="12"/>
                      </a:cxn>
                      <a:cxn ang="0">
                        <a:pos x="8" y="5"/>
                      </a:cxn>
                      <a:cxn ang="0">
                        <a:pos x="23" y="0"/>
                      </a:cxn>
                      <a:cxn ang="0">
                        <a:pos x="23" y="15"/>
                      </a:cxn>
                    </a:cxnLst>
                    <a:rect l="0" t="0" r="r" b="b"/>
                    <a:pathLst>
                      <a:path w="33" h="23">
                        <a:moveTo>
                          <a:pt x="23" y="15"/>
                        </a:moveTo>
                        <a:cubicBezTo>
                          <a:pt x="20" y="15"/>
                          <a:pt x="18" y="13"/>
                          <a:pt x="17" y="12"/>
                        </a:cubicBezTo>
                        <a:cubicBezTo>
                          <a:pt x="13" y="16"/>
                          <a:pt x="12" y="23"/>
                          <a:pt x="6" y="23"/>
                        </a:cubicBezTo>
                        <a:cubicBezTo>
                          <a:pt x="4" y="23"/>
                          <a:pt x="3" y="19"/>
                          <a:pt x="3" y="17"/>
                        </a:cubicBezTo>
                        <a:cubicBezTo>
                          <a:pt x="1" y="15"/>
                          <a:pt x="0" y="14"/>
                          <a:pt x="0" y="12"/>
                        </a:cubicBezTo>
                        <a:cubicBezTo>
                          <a:pt x="0" y="12"/>
                          <a:pt x="8" y="6"/>
                          <a:pt x="8" y="5"/>
                        </a:cubicBezTo>
                        <a:cubicBezTo>
                          <a:pt x="16" y="7"/>
                          <a:pt x="17" y="0"/>
                          <a:pt x="23" y="0"/>
                        </a:cubicBezTo>
                        <a:cubicBezTo>
                          <a:pt x="33" y="0"/>
                          <a:pt x="28" y="15"/>
                          <a:pt x="23" y="15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01" name="Freeform 139">
                    <a:extLst>
                      <a:ext uri="{FF2B5EF4-FFF2-40B4-BE49-F238E27FC236}">
                        <a16:creationId xmlns:a16="http://schemas.microsoft.com/office/drawing/2014/main" id="{14BDEBC6-F730-0058-2BB1-BF8561F9B2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72250" y="2136775"/>
                    <a:ext cx="185738" cy="153988"/>
                  </a:xfrm>
                  <a:custGeom>
                    <a:avLst/>
                    <a:gdLst/>
                    <a:ahLst/>
                    <a:cxnLst>
                      <a:cxn ang="0">
                        <a:pos x="55" y="110"/>
                      </a:cxn>
                      <a:cxn ang="0">
                        <a:pos x="55" y="107"/>
                      </a:cxn>
                      <a:cxn ang="0">
                        <a:pos x="56" y="99"/>
                      </a:cxn>
                      <a:cxn ang="0">
                        <a:pos x="43" y="95"/>
                      </a:cxn>
                      <a:cxn ang="0">
                        <a:pos x="39" y="99"/>
                      </a:cxn>
                      <a:cxn ang="0">
                        <a:pos x="29" y="100"/>
                      </a:cxn>
                      <a:cxn ang="0">
                        <a:pos x="6" y="106"/>
                      </a:cxn>
                      <a:cxn ang="0">
                        <a:pos x="0" y="104"/>
                      </a:cxn>
                      <a:cxn ang="0">
                        <a:pos x="5" y="101"/>
                      </a:cxn>
                      <a:cxn ang="0">
                        <a:pos x="30" y="84"/>
                      </a:cxn>
                      <a:cxn ang="0">
                        <a:pos x="57" y="84"/>
                      </a:cxn>
                      <a:cxn ang="0">
                        <a:pos x="72" y="70"/>
                      </a:cxn>
                      <a:cxn ang="0">
                        <a:pos x="79" y="59"/>
                      </a:cxn>
                      <a:cxn ang="0">
                        <a:pos x="77" y="64"/>
                      </a:cxn>
                      <a:cxn ang="0">
                        <a:pos x="79" y="66"/>
                      </a:cxn>
                      <a:cxn ang="0">
                        <a:pos x="92" y="60"/>
                      </a:cxn>
                      <a:cxn ang="0">
                        <a:pos x="116" y="25"/>
                      </a:cxn>
                      <a:cxn ang="0">
                        <a:pos x="114" y="19"/>
                      </a:cxn>
                      <a:cxn ang="0">
                        <a:pos x="125" y="3"/>
                      </a:cxn>
                      <a:cxn ang="0">
                        <a:pos x="130" y="4"/>
                      </a:cxn>
                      <a:cxn ang="0">
                        <a:pos x="129" y="4"/>
                      </a:cxn>
                      <a:cxn ang="0">
                        <a:pos x="128" y="0"/>
                      </a:cxn>
                      <a:cxn ang="0">
                        <a:pos x="133" y="2"/>
                      </a:cxn>
                      <a:cxn ang="0">
                        <a:pos x="134" y="11"/>
                      </a:cxn>
                      <a:cxn ang="0">
                        <a:pos x="140" y="26"/>
                      </a:cxn>
                      <a:cxn ang="0">
                        <a:pos x="134" y="40"/>
                      </a:cxn>
                      <a:cxn ang="0">
                        <a:pos x="134" y="43"/>
                      </a:cxn>
                      <a:cxn ang="0">
                        <a:pos x="130" y="44"/>
                      </a:cxn>
                      <a:cxn ang="0">
                        <a:pos x="127" y="63"/>
                      </a:cxn>
                      <a:cxn ang="0">
                        <a:pos x="122" y="76"/>
                      </a:cxn>
                      <a:cxn ang="0">
                        <a:pos x="125" y="84"/>
                      </a:cxn>
                      <a:cxn ang="0">
                        <a:pos x="114" y="93"/>
                      </a:cxn>
                      <a:cxn ang="0">
                        <a:pos x="114" y="86"/>
                      </a:cxn>
                      <a:cxn ang="0">
                        <a:pos x="102" y="96"/>
                      </a:cxn>
                      <a:cxn ang="0">
                        <a:pos x="100" y="94"/>
                      </a:cxn>
                      <a:cxn ang="0">
                        <a:pos x="96" y="94"/>
                      </a:cxn>
                      <a:cxn ang="0">
                        <a:pos x="87" y="100"/>
                      </a:cxn>
                      <a:cxn ang="0">
                        <a:pos x="74" y="92"/>
                      </a:cxn>
                      <a:cxn ang="0">
                        <a:pos x="72" y="96"/>
                      </a:cxn>
                      <a:cxn ang="0">
                        <a:pos x="76" y="103"/>
                      </a:cxn>
                      <a:cxn ang="0">
                        <a:pos x="72" y="103"/>
                      </a:cxn>
                      <a:cxn ang="0">
                        <a:pos x="61" y="115"/>
                      </a:cxn>
                      <a:cxn ang="0">
                        <a:pos x="55" y="110"/>
                      </a:cxn>
                    </a:cxnLst>
                    <a:rect l="0" t="0" r="r" b="b"/>
                    <a:pathLst>
                      <a:path w="140" h="115">
                        <a:moveTo>
                          <a:pt x="55" y="110"/>
                        </a:moveTo>
                        <a:cubicBezTo>
                          <a:pt x="53" y="110"/>
                          <a:pt x="55" y="108"/>
                          <a:pt x="55" y="107"/>
                        </a:cubicBezTo>
                        <a:cubicBezTo>
                          <a:pt x="55" y="104"/>
                          <a:pt x="56" y="101"/>
                          <a:pt x="56" y="99"/>
                        </a:cubicBezTo>
                        <a:cubicBezTo>
                          <a:pt x="51" y="98"/>
                          <a:pt x="48" y="95"/>
                          <a:pt x="43" y="95"/>
                        </a:cubicBezTo>
                        <a:cubicBezTo>
                          <a:pt x="40" y="95"/>
                          <a:pt x="40" y="98"/>
                          <a:pt x="39" y="99"/>
                        </a:cubicBezTo>
                        <a:cubicBezTo>
                          <a:pt x="35" y="100"/>
                          <a:pt x="32" y="98"/>
                          <a:pt x="29" y="100"/>
                        </a:cubicBezTo>
                        <a:cubicBezTo>
                          <a:pt x="23" y="103"/>
                          <a:pt x="15" y="106"/>
                          <a:pt x="6" y="106"/>
                        </a:cubicBezTo>
                        <a:cubicBezTo>
                          <a:pt x="3" y="106"/>
                          <a:pt x="0" y="106"/>
                          <a:pt x="0" y="104"/>
                        </a:cubicBezTo>
                        <a:cubicBezTo>
                          <a:pt x="0" y="103"/>
                          <a:pt x="4" y="102"/>
                          <a:pt x="5" y="101"/>
                        </a:cubicBezTo>
                        <a:cubicBezTo>
                          <a:pt x="15" y="95"/>
                          <a:pt x="19" y="84"/>
                          <a:pt x="30" y="84"/>
                        </a:cubicBezTo>
                        <a:cubicBezTo>
                          <a:pt x="43" y="84"/>
                          <a:pt x="47" y="84"/>
                          <a:pt x="57" y="84"/>
                        </a:cubicBezTo>
                        <a:cubicBezTo>
                          <a:pt x="65" y="84"/>
                          <a:pt x="68" y="70"/>
                          <a:pt x="72" y="70"/>
                        </a:cubicBezTo>
                        <a:cubicBezTo>
                          <a:pt x="72" y="70"/>
                          <a:pt x="78" y="60"/>
                          <a:pt x="79" y="59"/>
                        </a:cubicBezTo>
                        <a:cubicBezTo>
                          <a:pt x="78" y="61"/>
                          <a:pt x="77" y="62"/>
                          <a:pt x="77" y="64"/>
                        </a:cubicBezTo>
                        <a:cubicBezTo>
                          <a:pt x="77" y="65"/>
                          <a:pt x="78" y="66"/>
                          <a:pt x="79" y="66"/>
                        </a:cubicBezTo>
                        <a:cubicBezTo>
                          <a:pt x="86" y="66"/>
                          <a:pt x="87" y="62"/>
                          <a:pt x="92" y="60"/>
                        </a:cubicBezTo>
                        <a:cubicBezTo>
                          <a:pt x="101" y="57"/>
                          <a:pt x="116" y="39"/>
                          <a:pt x="116" y="25"/>
                        </a:cubicBezTo>
                        <a:cubicBezTo>
                          <a:pt x="116" y="22"/>
                          <a:pt x="114" y="22"/>
                          <a:pt x="114" y="19"/>
                        </a:cubicBezTo>
                        <a:cubicBezTo>
                          <a:pt x="114" y="14"/>
                          <a:pt x="119" y="3"/>
                          <a:pt x="125" y="3"/>
                        </a:cubicBezTo>
                        <a:cubicBezTo>
                          <a:pt x="125" y="3"/>
                          <a:pt x="125" y="9"/>
                          <a:pt x="130" y="4"/>
                        </a:cubicBezTo>
                        <a:cubicBezTo>
                          <a:pt x="130" y="4"/>
                          <a:pt x="129" y="4"/>
                          <a:pt x="129" y="4"/>
                        </a:cubicBezTo>
                        <a:cubicBezTo>
                          <a:pt x="128" y="4"/>
                          <a:pt x="127" y="0"/>
                          <a:pt x="128" y="0"/>
                        </a:cubicBezTo>
                        <a:cubicBezTo>
                          <a:pt x="131" y="0"/>
                          <a:pt x="133" y="1"/>
                          <a:pt x="133" y="2"/>
                        </a:cubicBezTo>
                        <a:cubicBezTo>
                          <a:pt x="135" y="5"/>
                          <a:pt x="134" y="8"/>
                          <a:pt x="134" y="11"/>
                        </a:cubicBezTo>
                        <a:cubicBezTo>
                          <a:pt x="134" y="17"/>
                          <a:pt x="140" y="20"/>
                          <a:pt x="140" y="26"/>
                        </a:cubicBezTo>
                        <a:cubicBezTo>
                          <a:pt x="140" y="33"/>
                          <a:pt x="134" y="34"/>
                          <a:pt x="134" y="40"/>
                        </a:cubicBezTo>
                        <a:cubicBezTo>
                          <a:pt x="134" y="41"/>
                          <a:pt x="134" y="42"/>
                          <a:pt x="134" y="43"/>
                        </a:cubicBezTo>
                        <a:cubicBezTo>
                          <a:pt x="133" y="44"/>
                          <a:pt x="132" y="43"/>
                          <a:pt x="130" y="44"/>
                        </a:cubicBezTo>
                        <a:cubicBezTo>
                          <a:pt x="126" y="45"/>
                          <a:pt x="127" y="59"/>
                          <a:pt x="127" y="63"/>
                        </a:cubicBezTo>
                        <a:cubicBezTo>
                          <a:pt x="127" y="67"/>
                          <a:pt x="122" y="70"/>
                          <a:pt x="122" y="76"/>
                        </a:cubicBezTo>
                        <a:cubicBezTo>
                          <a:pt x="122" y="80"/>
                          <a:pt x="124" y="81"/>
                          <a:pt x="125" y="84"/>
                        </a:cubicBezTo>
                        <a:cubicBezTo>
                          <a:pt x="119" y="87"/>
                          <a:pt x="119" y="91"/>
                          <a:pt x="114" y="93"/>
                        </a:cubicBezTo>
                        <a:cubicBezTo>
                          <a:pt x="112" y="89"/>
                          <a:pt x="114" y="89"/>
                          <a:pt x="114" y="86"/>
                        </a:cubicBezTo>
                        <a:cubicBezTo>
                          <a:pt x="108" y="90"/>
                          <a:pt x="104" y="90"/>
                          <a:pt x="102" y="96"/>
                        </a:cubicBezTo>
                        <a:cubicBezTo>
                          <a:pt x="102" y="96"/>
                          <a:pt x="100" y="95"/>
                          <a:pt x="100" y="94"/>
                        </a:cubicBezTo>
                        <a:cubicBezTo>
                          <a:pt x="96" y="94"/>
                          <a:pt x="96" y="94"/>
                          <a:pt x="96" y="94"/>
                        </a:cubicBezTo>
                        <a:cubicBezTo>
                          <a:pt x="93" y="97"/>
                          <a:pt x="91" y="100"/>
                          <a:pt x="87" y="100"/>
                        </a:cubicBezTo>
                        <a:cubicBezTo>
                          <a:pt x="78" y="100"/>
                          <a:pt x="78" y="92"/>
                          <a:pt x="74" y="92"/>
                        </a:cubicBezTo>
                        <a:cubicBezTo>
                          <a:pt x="73" y="92"/>
                          <a:pt x="72" y="94"/>
                          <a:pt x="72" y="96"/>
                        </a:cubicBezTo>
                        <a:cubicBezTo>
                          <a:pt x="72" y="97"/>
                          <a:pt x="76" y="103"/>
                          <a:pt x="76" y="103"/>
                        </a:cubicBezTo>
                        <a:cubicBezTo>
                          <a:pt x="75" y="103"/>
                          <a:pt x="73" y="103"/>
                          <a:pt x="72" y="103"/>
                        </a:cubicBezTo>
                        <a:cubicBezTo>
                          <a:pt x="68" y="103"/>
                          <a:pt x="63" y="110"/>
                          <a:pt x="61" y="115"/>
                        </a:cubicBezTo>
                        <a:cubicBezTo>
                          <a:pt x="57" y="114"/>
                          <a:pt x="58" y="110"/>
                          <a:pt x="55" y="11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02" name="Freeform 140">
                    <a:extLst>
                      <a:ext uri="{FF2B5EF4-FFF2-40B4-BE49-F238E27FC236}">
                        <a16:creationId xmlns:a16="http://schemas.microsoft.com/office/drawing/2014/main" id="{1E86A19D-6932-DDE0-BC29-C06BAC9A68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21475" y="2054225"/>
                    <a:ext cx="96838" cy="80963"/>
                  </a:xfrm>
                  <a:custGeom>
                    <a:avLst/>
                    <a:gdLst/>
                    <a:ahLst/>
                    <a:cxnLst>
                      <a:cxn ang="0">
                        <a:pos x="11" y="33"/>
                      </a:cxn>
                      <a:cxn ang="0">
                        <a:pos x="15" y="33"/>
                      </a:cxn>
                      <a:cxn ang="0">
                        <a:pos x="26" y="10"/>
                      </a:cxn>
                      <a:cxn ang="0">
                        <a:pos x="23" y="6"/>
                      </a:cxn>
                      <a:cxn ang="0">
                        <a:pos x="26" y="0"/>
                      </a:cxn>
                      <a:cxn ang="0">
                        <a:pos x="60" y="22"/>
                      </a:cxn>
                      <a:cxn ang="0">
                        <a:pos x="70" y="21"/>
                      </a:cxn>
                      <a:cxn ang="0">
                        <a:pos x="67" y="26"/>
                      </a:cxn>
                      <a:cxn ang="0">
                        <a:pos x="72" y="32"/>
                      </a:cxn>
                      <a:cxn ang="0">
                        <a:pos x="59" y="36"/>
                      </a:cxn>
                      <a:cxn ang="0">
                        <a:pos x="43" y="51"/>
                      </a:cxn>
                      <a:cxn ang="0">
                        <a:pos x="24" y="41"/>
                      </a:cxn>
                      <a:cxn ang="0">
                        <a:pos x="21" y="45"/>
                      </a:cxn>
                      <a:cxn ang="0">
                        <a:pos x="8" y="48"/>
                      </a:cxn>
                      <a:cxn ang="0">
                        <a:pos x="16" y="54"/>
                      </a:cxn>
                      <a:cxn ang="0">
                        <a:pos x="5" y="61"/>
                      </a:cxn>
                      <a:cxn ang="0">
                        <a:pos x="3" y="61"/>
                      </a:cxn>
                      <a:cxn ang="0">
                        <a:pos x="3" y="51"/>
                      </a:cxn>
                      <a:cxn ang="0">
                        <a:pos x="0" y="46"/>
                      </a:cxn>
                      <a:cxn ang="0">
                        <a:pos x="8" y="35"/>
                      </a:cxn>
                      <a:cxn ang="0">
                        <a:pos x="8" y="32"/>
                      </a:cxn>
                      <a:cxn ang="0">
                        <a:pos x="12" y="34"/>
                      </a:cxn>
                      <a:cxn ang="0">
                        <a:pos x="11" y="33"/>
                      </a:cxn>
                    </a:cxnLst>
                    <a:rect l="0" t="0" r="r" b="b"/>
                    <a:pathLst>
                      <a:path w="72" h="61">
                        <a:moveTo>
                          <a:pt x="11" y="33"/>
                        </a:moveTo>
                        <a:cubicBezTo>
                          <a:pt x="12" y="33"/>
                          <a:pt x="14" y="33"/>
                          <a:pt x="15" y="33"/>
                        </a:cubicBezTo>
                        <a:cubicBezTo>
                          <a:pt x="23" y="33"/>
                          <a:pt x="26" y="16"/>
                          <a:pt x="26" y="10"/>
                        </a:cubicBezTo>
                        <a:cubicBezTo>
                          <a:pt x="26" y="8"/>
                          <a:pt x="23" y="7"/>
                          <a:pt x="23" y="6"/>
                        </a:cubicBezTo>
                        <a:cubicBezTo>
                          <a:pt x="23" y="2"/>
                          <a:pt x="25" y="1"/>
                          <a:pt x="26" y="0"/>
                        </a:cubicBezTo>
                        <a:cubicBezTo>
                          <a:pt x="38" y="8"/>
                          <a:pt x="43" y="22"/>
                          <a:pt x="60" y="22"/>
                        </a:cubicBezTo>
                        <a:cubicBezTo>
                          <a:pt x="64" y="22"/>
                          <a:pt x="67" y="19"/>
                          <a:pt x="70" y="21"/>
                        </a:cubicBezTo>
                        <a:cubicBezTo>
                          <a:pt x="69" y="23"/>
                          <a:pt x="67" y="24"/>
                          <a:pt x="67" y="26"/>
                        </a:cubicBezTo>
                        <a:cubicBezTo>
                          <a:pt x="67" y="29"/>
                          <a:pt x="71" y="32"/>
                          <a:pt x="72" y="32"/>
                        </a:cubicBezTo>
                        <a:cubicBezTo>
                          <a:pt x="68" y="35"/>
                          <a:pt x="65" y="36"/>
                          <a:pt x="59" y="36"/>
                        </a:cubicBezTo>
                        <a:cubicBezTo>
                          <a:pt x="49" y="36"/>
                          <a:pt x="46" y="46"/>
                          <a:pt x="43" y="51"/>
                        </a:cubicBezTo>
                        <a:cubicBezTo>
                          <a:pt x="36" y="47"/>
                          <a:pt x="31" y="46"/>
                          <a:pt x="24" y="41"/>
                        </a:cubicBezTo>
                        <a:cubicBezTo>
                          <a:pt x="23" y="42"/>
                          <a:pt x="21" y="43"/>
                          <a:pt x="21" y="45"/>
                        </a:cubicBezTo>
                        <a:cubicBezTo>
                          <a:pt x="15" y="45"/>
                          <a:pt x="8" y="40"/>
                          <a:pt x="8" y="48"/>
                        </a:cubicBezTo>
                        <a:cubicBezTo>
                          <a:pt x="8" y="52"/>
                          <a:pt x="14" y="52"/>
                          <a:pt x="16" y="54"/>
                        </a:cubicBezTo>
                        <a:cubicBezTo>
                          <a:pt x="12" y="59"/>
                          <a:pt x="9" y="57"/>
                          <a:pt x="5" y="61"/>
                        </a:cubicBezTo>
                        <a:cubicBezTo>
                          <a:pt x="3" y="61"/>
                          <a:pt x="3" y="61"/>
                          <a:pt x="3" y="61"/>
                        </a:cubicBezTo>
                        <a:cubicBezTo>
                          <a:pt x="3" y="58"/>
                          <a:pt x="3" y="51"/>
                          <a:pt x="3" y="51"/>
                        </a:cubicBezTo>
                        <a:cubicBezTo>
                          <a:pt x="3" y="49"/>
                          <a:pt x="0" y="48"/>
                          <a:pt x="0" y="46"/>
                        </a:cubicBezTo>
                        <a:cubicBezTo>
                          <a:pt x="0" y="41"/>
                          <a:pt x="8" y="38"/>
                          <a:pt x="8" y="35"/>
                        </a:cubicBezTo>
                        <a:cubicBezTo>
                          <a:pt x="8" y="32"/>
                          <a:pt x="8" y="32"/>
                          <a:pt x="8" y="32"/>
                        </a:cubicBezTo>
                        <a:cubicBezTo>
                          <a:pt x="9" y="32"/>
                          <a:pt x="10" y="33"/>
                          <a:pt x="12" y="34"/>
                        </a:cubicBezTo>
                        <a:lnTo>
                          <a:pt x="11" y="33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03" name="Freeform 141">
                    <a:extLst>
                      <a:ext uri="{FF2B5EF4-FFF2-40B4-BE49-F238E27FC236}">
                        <a16:creationId xmlns:a16="http://schemas.microsoft.com/office/drawing/2014/main" id="{DFC0D1BF-3A8C-76B9-4735-9E944A6319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16725" y="2073275"/>
                    <a:ext cx="15875" cy="14288"/>
                  </a:xfrm>
                  <a:custGeom>
                    <a:avLst/>
                    <a:gdLst/>
                    <a:ahLst/>
                    <a:cxnLst>
                      <a:cxn ang="0">
                        <a:pos x="10" y="0"/>
                      </a:cxn>
                      <a:cxn ang="0">
                        <a:pos x="12" y="2"/>
                      </a:cxn>
                      <a:cxn ang="0">
                        <a:pos x="1" y="11"/>
                      </a:cxn>
                      <a:cxn ang="0">
                        <a:pos x="1" y="7"/>
                      </a:cxn>
                      <a:cxn ang="0">
                        <a:pos x="11" y="0"/>
                      </a:cxn>
                      <a:cxn ang="0">
                        <a:pos x="10" y="0"/>
                      </a:cxn>
                    </a:cxnLst>
                    <a:rect l="0" t="0" r="r" b="b"/>
                    <a:pathLst>
                      <a:path w="12" h="11">
                        <a:moveTo>
                          <a:pt x="10" y="0"/>
                        </a:move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0" y="4"/>
                          <a:pt x="5" y="11"/>
                          <a:pt x="1" y="11"/>
                        </a:cubicBezTo>
                        <a:cubicBezTo>
                          <a:pt x="0" y="11"/>
                          <a:pt x="0" y="8"/>
                          <a:pt x="1" y="7"/>
                        </a:cubicBezTo>
                        <a:cubicBezTo>
                          <a:pt x="3" y="4"/>
                          <a:pt x="8" y="0"/>
                          <a:pt x="11" y="0"/>
                        </a:cubicBezTo>
                        <a:lnTo>
                          <a:pt x="10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04" name="Freeform 142">
                    <a:extLst>
                      <a:ext uri="{FF2B5EF4-FFF2-40B4-BE49-F238E27FC236}">
                        <a16:creationId xmlns:a16="http://schemas.microsoft.com/office/drawing/2014/main" id="{91319031-90CC-BA42-4D86-87C2180C68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48475" y="2052638"/>
                    <a:ext cx="22225" cy="15875"/>
                  </a:xfrm>
                  <a:custGeom>
                    <a:avLst/>
                    <a:gdLst/>
                    <a:ahLst/>
                    <a:cxnLst>
                      <a:cxn ang="0">
                        <a:pos x="17" y="3"/>
                      </a:cxn>
                      <a:cxn ang="0">
                        <a:pos x="1" y="12"/>
                      </a:cxn>
                      <a:cxn ang="0">
                        <a:pos x="1" y="10"/>
                      </a:cxn>
                      <a:cxn ang="0">
                        <a:pos x="10" y="0"/>
                      </a:cxn>
                      <a:cxn ang="0">
                        <a:pos x="17" y="0"/>
                      </a:cxn>
                      <a:cxn ang="0">
                        <a:pos x="17" y="3"/>
                      </a:cxn>
                    </a:cxnLst>
                    <a:rect l="0" t="0" r="r" b="b"/>
                    <a:pathLst>
                      <a:path w="17" h="12">
                        <a:moveTo>
                          <a:pt x="17" y="3"/>
                        </a:moveTo>
                        <a:cubicBezTo>
                          <a:pt x="7" y="3"/>
                          <a:pt x="7" y="12"/>
                          <a:pt x="1" y="12"/>
                        </a:cubicBezTo>
                        <a:cubicBezTo>
                          <a:pt x="0" y="12"/>
                          <a:pt x="1" y="10"/>
                          <a:pt x="1" y="10"/>
                        </a:cubicBezTo>
                        <a:cubicBezTo>
                          <a:pt x="1" y="10"/>
                          <a:pt x="5" y="0"/>
                          <a:pt x="10" y="0"/>
                        </a:cubicBezTo>
                        <a:cubicBezTo>
                          <a:pt x="13" y="0"/>
                          <a:pt x="15" y="0"/>
                          <a:pt x="17" y="0"/>
                        </a:cubicBezTo>
                        <a:lnTo>
                          <a:pt x="17" y="3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05" name="Freeform 143">
                    <a:extLst>
                      <a:ext uri="{FF2B5EF4-FFF2-40B4-BE49-F238E27FC236}">
                        <a16:creationId xmlns:a16="http://schemas.microsoft.com/office/drawing/2014/main" id="{77617B81-1E25-A5C2-64AB-FE77727883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88163" y="2035175"/>
                    <a:ext cx="12700" cy="11113"/>
                  </a:xfrm>
                  <a:custGeom>
                    <a:avLst/>
                    <a:gdLst/>
                    <a:ahLst/>
                    <a:cxnLst>
                      <a:cxn ang="0">
                        <a:pos x="1" y="6"/>
                      </a:cxn>
                      <a:cxn ang="0">
                        <a:pos x="2" y="3"/>
                      </a:cxn>
                      <a:cxn ang="0">
                        <a:pos x="9" y="0"/>
                      </a:cxn>
                      <a:cxn ang="0">
                        <a:pos x="1" y="9"/>
                      </a:cxn>
                      <a:cxn ang="0">
                        <a:pos x="1" y="6"/>
                      </a:cxn>
                    </a:cxnLst>
                    <a:rect l="0" t="0" r="r" b="b"/>
                    <a:pathLst>
                      <a:path w="9" h="9">
                        <a:moveTo>
                          <a:pt x="1" y="6"/>
                        </a:moveTo>
                        <a:cubicBezTo>
                          <a:pt x="3" y="6"/>
                          <a:pt x="1" y="4"/>
                          <a:pt x="2" y="3"/>
                        </a:cubicBezTo>
                        <a:cubicBezTo>
                          <a:pt x="3" y="0"/>
                          <a:pt x="8" y="0"/>
                          <a:pt x="9" y="0"/>
                        </a:cubicBezTo>
                        <a:cubicBezTo>
                          <a:pt x="8" y="3"/>
                          <a:pt x="5" y="9"/>
                          <a:pt x="1" y="9"/>
                        </a:cubicBezTo>
                        <a:cubicBezTo>
                          <a:pt x="0" y="9"/>
                          <a:pt x="0" y="6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06" name="Freeform 144">
                    <a:extLst>
                      <a:ext uri="{FF2B5EF4-FFF2-40B4-BE49-F238E27FC236}">
                        <a16:creationId xmlns:a16="http://schemas.microsoft.com/office/drawing/2014/main" id="{10DC83BD-3A94-8BF4-D055-977759E80B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53225" y="1855788"/>
                    <a:ext cx="47625" cy="184150"/>
                  </a:xfrm>
                  <a:custGeom>
                    <a:avLst/>
                    <a:gdLst/>
                    <a:ahLst/>
                    <a:cxnLst>
                      <a:cxn ang="0">
                        <a:pos x="26" y="84"/>
                      </a:cxn>
                      <a:cxn ang="0">
                        <a:pos x="13" y="109"/>
                      </a:cxn>
                      <a:cxn ang="0">
                        <a:pos x="26" y="132"/>
                      </a:cxn>
                      <a:cxn ang="0">
                        <a:pos x="25" y="132"/>
                      </a:cxn>
                      <a:cxn ang="0">
                        <a:pos x="20" y="128"/>
                      </a:cxn>
                      <a:cxn ang="0">
                        <a:pos x="16" y="128"/>
                      </a:cxn>
                      <a:cxn ang="0">
                        <a:pos x="5" y="138"/>
                      </a:cxn>
                      <a:cxn ang="0">
                        <a:pos x="5" y="125"/>
                      </a:cxn>
                      <a:cxn ang="0">
                        <a:pos x="7" y="105"/>
                      </a:cxn>
                      <a:cxn ang="0">
                        <a:pos x="4" y="93"/>
                      </a:cxn>
                      <a:cxn ang="0">
                        <a:pos x="7" y="79"/>
                      </a:cxn>
                      <a:cxn ang="0">
                        <a:pos x="7" y="53"/>
                      </a:cxn>
                      <a:cxn ang="0">
                        <a:pos x="0" y="37"/>
                      </a:cxn>
                      <a:cxn ang="0">
                        <a:pos x="9" y="15"/>
                      </a:cxn>
                      <a:cxn ang="0">
                        <a:pos x="11" y="9"/>
                      </a:cxn>
                      <a:cxn ang="0">
                        <a:pos x="11" y="0"/>
                      </a:cxn>
                      <a:cxn ang="0">
                        <a:pos x="14" y="0"/>
                      </a:cxn>
                      <a:cxn ang="0">
                        <a:pos x="19" y="20"/>
                      </a:cxn>
                      <a:cxn ang="0">
                        <a:pos x="21" y="37"/>
                      </a:cxn>
                      <a:cxn ang="0">
                        <a:pos x="21" y="47"/>
                      </a:cxn>
                      <a:cxn ang="0">
                        <a:pos x="24" y="59"/>
                      </a:cxn>
                      <a:cxn ang="0">
                        <a:pos x="36" y="90"/>
                      </a:cxn>
                      <a:cxn ang="0">
                        <a:pos x="26" y="84"/>
                      </a:cxn>
                    </a:cxnLst>
                    <a:rect l="0" t="0" r="r" b="b"/>
                    <a:pathLst>
                      <a:path w="36" h="138">
                        <a:moveTo>
                          <a:pt x="26" y="84"/>
                        </a:moveTo>
                        <a:cubicBezTo>
                          <a:pt x="15" y="84"/>
                          <a:pt x="13" y="98"/>
                          <a:pt x="13" y="109"/>
                        </a:cubicBezTo>
                        <a:cubicBezTo>
                          <a:pt x="13" y="120"/>
                          <a:pt x="22" y="124"/>
                          <a:pt x="26" y="132"/>
                        </a:cubicBezTo>
                        <a:cubicBezTo>
                          <a:pt x="26" y="132"/>
                          <a:pt x="25" y="132"/>
                          <a:pt x="25" y="132"/>
                        </a:cubicBezTo>
                        <a:cubicBezTo>
                          <a:pt x="23" y="133"/>
                          <a:pt x="21" y="130"/>
                          <a:pt x="20" y="128"/>
                        </a:cubicBezTo>
                        <a:cubicBezTo>
                          <a:pt x="19" y="128"/>
                          <a:pt x="17" y="128"/>
                          <a:pt x="16" y="128"/>
                        </a:cubicBezTo>
                        <a:cubicBezTo>
                          <a:pt x="11" y="128"/>
                          <a:pt x="11" y="138"/>
                          <a:pt x="5" y="138"/>
                        </a:cubicBezTo>
                        <a:cubicBezTo>
                          <a:pt x="4" y="138"/>
                          <a:pt x="5" y="127"/>
                          <a:pt x="5" y="125"/>
                        </a:cubicBezTo>
                        <a:cubicBezTo>
                          <a:pt x="5" y="117"/>
                          <a:pt x="7" y="112"/>
                          <a:pt x="7" y="105"/>
                        </a:cubicBezTo>
                        <a:cubicBezTo>
                          <a:pt x="7" y="99"/>
                          <a:pt x="4" y="98"/>
                          <a:pt x="4" y="93"/>
                        </a:cubicBezTo>
                        <a:cubicBezTo>
                          <a:pt x="4" y="86"/>
                          <a:pt x="7" y="84"/>
                          <a:pt x="7" y="79"/>
                        </a:cubicBezTo>
                        <a:cubicBezTo>
                          <a:pt x="7" y="68"/>
                          <a:pt x="7" y="64"/>
                          <a:pt x="7" y="53"/>
                        </a:cubicBezTo>
                        <a:cubicBezTo>
                          <a:pt x="7" y="46"/>
                          <a:pt x="0" y="44"/>
                          <a:pt x="0" y="37"/>
                        </a:cubicBezTo>
                        <a:cubicBezTo>
                          <a:pt x="0" y="28"/>
                          <a:pt x="3" y="16"/>
                          <a:pt x="9" y="15"/>
                        </a:cubicBezTo>
                        <a:cubicBezTo>
                          <a:pt x="9" y="12"/>
                          <a:pt x="11" y="11"/>
                          <a:pt x="11" y="9"/>
                        </a:cubicBezTo>
                        <a:cubicBezTo>
                          <a:pt x="11" y="4"/>
                          <a:pt x="11" y="3"/>
                          <a:pt x="11" y="0"/>
                        </a:cubicBezTo>
                        <a:cubicBezTo>
                          <a:pt x="12" y="0"/>
                          <a:pt x="13" y="0"/>
                          <a:pt x="14" y="0"/>
                        </a:cubicBezTo>
                        <a:cubicBezTo>
                          <a:pt x="14" y="8"/>
                          <a:pt x="18" y="14"/>
                          <a:pt x="19" y="20"/>
                        </a:cubicBezTo>
                        <a:cubicBezTo>
                          <a:pt x="21" y="26"/>
                          <a:pt x="18" y="30"/>
                          <a:pt x="21" y="37"/>
                        </a:cubicBezTo>
                        <a:cubicBezTo>
                          <a:pt x="21" y="47"/>
                          <a:pt x="21" y="47"/>
                          <a:pt x="21" y="47"/>
                        </a:cubicBezTo>
                        <a:cubicBezTo>
                          <a:pt x="20" y="52"/>
                          <a:pt x="23" y="57"/>
                          <a:pt x="24" y="59"/>
                        </a:cubicBezTo>
                        <a:cubicBezTo>
                          <a:pt x="27" y="70"/>
                          <a:pt x="33" y="79"/>
                          <a:pt x="36" y="90"/>
                        </a:cubicBezTo>
                        <a:cubicBezTo>
                          <a:pt x="34" y="86"/>
                          <a:pt x="30" y="84"/>
                          <a:pt x="26" y="8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07" name="Freeform 145">
                    <a:extLst>
                      <a:ext uri="{FF2B5EF4-FFF2-40B4-BE49-F238E27FC236}">
                        <a16:creationId xmlns:a16="http://schemas.microsoft.com/office/drawing/2014/main" id="{C9BF62A8-0201-12A9-D7DA-0064B9C81A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41925" y="1219200"/>
                    <a:ext cx="292100" cy="214313"/>
                  </a:xfrm>
                  <a:custGeom>
                    <a:avLst/>
                    <a:gdLst/>
                    <a:ahLst/>
                    <a:cxnLst>
                      <a:cxn ang="0">
                        <a:pos x="76" y="161"/>
                      </a:cxn>
                      <a:cxn ang="0">
                        <a:pos x="50" y="131"/>
                      </a:cxn>
                      <a:cxn ang="0">
                        <a:pos x="103" y="67"/>
                      </a:cxn>
                      <a:cxn ang="0">
                        <a:pos x="125" y="55"/>
                      </a:cxn>
                      <a:cxn ang="0">
                        <a:pos x="134" y="45"/>
                      </a:cxn>
                      <a:cxn ang="0">
                        <a:pos x="175" y="34"/>
                      </a:cxn>
                      <a:cxn ang="0">
                        <a:pos x="220" y="11"/>
                      </a:cxn>
                      <a:cxn ang="0">
                        <a:pos x="203" y="0"/>
                      </a:cxn>
                      <a:cxn ang="0">
                        <a:pos x="136" y="25"/>
                      </a:cxn>
                      <a:cxn ang="0">
                        <a:pos x="123" y="19"/>
                      </a:cxn>
                      <a:cxn ang="0">
                        <a:pos x="109" y="25"/>
                      </a:cxn>
                      <a:cxn ang="0">
                        <a:pos x="69" y="46"/>
                      </a:cxn>
                      <a:cxn ang="0">
                        <a:pos x="52" y="49"/>
                      </a:cxn>
                      <a:cxn ang="0">
                        <a:pos x="47" y="53"/>
                      </a:cxn>
                      <a:cxn ang="0">
                        <a:pos x="50" y="61"/>
                      </a:cxn>
                      <a:cxn ang="0">
                        <a:pos x="27" y="88"/>
                      </a:cxn>
                      <a:cxn ang="0">
                        <a:pos x="34" y="98"/>
                      </a:cxn>
                      <a:cxn ang="0">
                        <a:pos x="13" y="110"/>
                      </a:cxn>
                      <a:cxn ang="0">
                        <a:pos x="13" y="117"/>
                      </a:cxn>
                      <a:cxn ang="0">
                        <a:pos x="0" y="134"/>
                      </a:cxn>
                      <a:cxn ang="0">
                        <a:pos x="8" y="143"/>
                      </a:cxn>
                      <a:cxn ang="0">
                        <a:pos x="21" y="143"/>
                      </a:cxn>
                      <a:cxn ang="0">
                        <a:pos x="27" y="158"/>
                      </a:cxn>
                      <a:cxn ang="0">
                        <a:pos x="39" y="158"/>
                      </a:cxn>
                      <a:cxn ang="0">
                        <a:pos x="42" y="161"/>
                      </a:cxn>
                      <a:cxn ang="0">
                        <a:pos x="76" y="161"/>
                      </a:cxn>
                      <a:cxn ang="0">
                        <a:pos x="72" y="156"/>
                      </a:cxn>
                      <a:cxn ang="0">
                        <a:pos x="76" y="161"/>
                      </a:cxn>
                    </a:cxnLst>
                    <a:rect l="0" t="0" r="r" b="b"/>
                    <a:pathLst>
                      <a:path w="220" h="161">
                        <a:moveTo>
                          <a:pt x="76" y="161"/>
                        </a:moveTo>
                        <a:cubicBezTo>
                          <a:pt x="66" y="151"/>
                          <a:pt x="50" y="147"/>
                          <a:pt x="50" y="131"/>
                        </a:cubicBezTo>
                        <a:cubicBezTo>
                          <a:pt x="50" y="102"/>
                          <a:pt x="81" y="73"/>
                          <a:pt x="103" y="67"/>
                        </a:cubicBezTo>
                        <a:cubicBezTo>
                          <a:pt x="111" y="64"/>
                          <a:pt x="113" y="55"/>
                          <a:pt x="125" y="55"/>
                        </a:cubicBezTo>
                        <a:cubicBezTo>
                          <a:pt x="130" y="55"/>
                          <a:pt x="132" y="46"/>
                          <a:pt x="134" y="45"/>
                        </a:cubicBezTo>
                        <a:cubicBezTo>
                          <a:pt x="149" y="38"/>
                          <a:pt x="160" y="41"/>
                          <a:pt x="175" y="34"/>
                        </a:cubicBezTo>
                        <a:cubicBezTo>
                          <a:pt x="186" y="28"/>
                          <a:pt x="220" y="26"/>
                          <a:pt x="220" y="11"/>
                        </a:cubicBezTo>
                        <a:cubicBezTo>
                          <a:pt x="220" y="6"/>
                          <a:pt x="208" y="0"/>
                          <a:pt x="203" y="0"/>
                        </a:cubicBezTo>
                        <a:cubicBezTo>
                          <a:pt x="181" y="0"/>
                          <a:pt x="160" y="25"/>
                          <a:pt x="136" y="25"/>
                        </a:cubicBezTo>
                        <a:cubicBezTo>
                          <a:pt x="131" y="25"/>
                          <a:pt x="128" y="19"/>
                          <a:pt x="123" y="19"/>
                        </a:cubicBezTo>
                        <a:cubicBezTo>
                          <a:pt x="115" y="19"/>
                          <a:pt x="115" y="25"/>
                          <a:pt x="109" y="25"/>
                        </a:cubicBezTo>
                        <a:cubicBezTo>
                          <a:pt x="93" y="25"/>
                          <a:pt x="80" y="46"/>
                          <a:pt x="69" y="46"/>
                        </a:cubicBezTo>
                        <a:cubicBezTo>
                          <a:pt x="63" y="46"/>
                          <a:pt x="58" y="49"/>
                          <a:pt x="52" y="49"/>
                        </a:cubicBezTo>
                        <a:cubicBezTo>
                          <a:pt x="49" y="49"/>
                          <a:pt x="47" y="52"/>
                          <a:pt x="47" y="53"/>
                        </a:cubicBezTo>
                        <a:cubicBezTo>
                          <a:pt x="47" y="56"/>
                          <a:pt x="50" y="58"/>
                          <a:pt x="50" y="61"/>
                        </a:cubicBezTo>
                        <a:cubicBezTo>
                          <a:pt x="50" y="74"/>
                          <a:pt x="27" y="80"/>
                          <a:pt x="27" y="88"/>
                        </a:cubicBezTo>
                        <a:cubicBezTo>
                          <a:pt x="27" y="91"/>
                          <a:pt x="34" y="92"/>
                          <a:pt x="34" y="98"/>
                        </a:cubicBezTo>
                        <a:cubicBezTo>
                          <a:pt x="27" y="99"/>
                          <a:pt x="13" y="102"/>
                          <a:pt x="13" y="110"/>
                        </a:cubicBezTo>
                        <a:cubicBezTo>
                          <a:pt x="13" y="115"/>
                          <a:pt x="13" y="117"/>
                          <a:pt x="13" y="117"/>
                        </a:cubicBezTo>
                        <a:cubicBezTo>
                          <a:pt x="13" y="124"/>
                          <a:pt x="0" y="124"/>
                          <a:pt x="0" y="134"/>
                        </a:cubicBezTo>
                        <a:cubicBezTo>
                          <a:pt x="0" y="139"/>
                          <a:pt x="8" y="143"/>
                          <a:pt x="8" y="143"/>
                        </a:cubicBezTo>
                        <a:cubicBezTo>
                          <a:pt x="8" y="143"/>
                          <a:pt x="20" y="143"/>
                          <a:pt x="21" y="143"/>
                        </a:cubicBezTo>
                        <a:cubicBezTo>
                          <a:pt x="28" y="145"/>
                          <a:pt x="24" y="152"/>
                          <a:pt x="27" y="158"/>
                        </a:cubicBezTo>
                        <a:cubicBezTo>
                          <a:pt x="28" y="161"/>
                          <a:pt x="35" y="158"/>
                          <a:pt x="39" y="158"/>
                        </a:cubicBezTo>
                        <a:cubicBezTo>
                          <a:pt x="40" y="158"/>
                          <a:pt x="41" y="161"/>
                          <a:pt x="42" y="161"/>
                        </a:cubicBezTo>
                        <a:cubicBezTo>
                          <a:pt x="76" y="161"/>
                          <a:pt x="76" y="161"/>
                          <a:pt x="76" y="161"/>
                        </a:cubicBezTo>
                        <a:cubicBezTo>
                          <a:pt x="75" y="159"/>
                          <a:pt x="73" y="157"/>
                          <a:pt x="72" y="156"/>
                        </a:cubicBezTo>
                        <a:lnTo>
                          <a:pt x="76" y="161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08" name="Freeform 146">
                    <a:extLst>
                      <a:ext uri="{FF2B5EF4-FFF2-40B4-BE49-F238E27FC236}">
                        <a16:creationId xmlns:a16="http://schemas.microsoft.com/office/drawing/2014/main" id="{6EADB3C0-5232-DF78-6448-46EA6A8568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13288" y="1196975"/>
                    <a:ext cx="2847975" cy="1058863"/>
                  </a:xfrm>
                  <a:custGeom>
                    <a:avLst/>
                    <a:gdLst/>
                    <a:ahLst/>
                    <a:cxnLst>
                      <a:cxn ang="0">
                        <a:pos x="1515" y="585"/>
                      </a:cxn>
                      <a:cxn ang="0">
                        <a:pos x="1460" y="485"/>
                      </a:cxn>
                      <a:cxn ang="0">
                        <a:pos x="1665" y="408"/>
                      </a:cxn>
                      <a:cxn ang="0">
                        <a:pos x="1804" y="346"/>
                      </a:cxn>
                      <a:cxn ang="0">
                        <a:pos x="1709" y="465"/>
                      </a:cxn>
                      <a:cxn ang="0">
                        <a:pos x="1793" y="452"/>
                      </a:cxn>
                      <a:cxn ang="0">
                        <a:pos x="1989" y="313"/>
                      </a:cxn>
                      <a:cxn ang="0">
                        <a:pos x="2112" y="287"/>
                      </a:cxn>
                      <a:cxn ang="0">
                        <a:pos x="1892" y="194"/>
                      </a:cxn>
                      <a:cxn ang="0">
                        <a:pos x="1660" y="159"/>
                      </a:cxn>
                      <a:cxn ang="0">
                        <a:pos x="1435" y="157"/>
                      </a:cxn>
                      <a:cxn ang="0">
                        <a:pos x="1314" y="97"/>
                      </a:cxn>
                      <a:cxn ang="0">
                        <a:pos x="1102" y="104"/>
                      </a:cxn>
                      <a:cxn ang="0">
                        <a:pos x="1016" y="27"/>
                      </a:cxn>
                      <a:cxn ang="0">
                        <a:pos x="758" y="117"/>
                      </a:cxn>
                      <a:cxn ang="0">
                        <a:pos x="668" y="148"/>
                      </a:cxn>
                      <a:cxn ang="0">
                        <a:pos x="644" y="121"/>
                      </a:cxn>
                      <a:cxn ang="0">
                        <a:pos x="511" y="207"/>
                      </a:cxn>
                      <a:cxn ang="0">
                        <a:pos x="322" y="247"/>
                      </a:cxn>
                      <a:cxn ang="0">
                        <a:pos x="214" y="296"/>
                      </a:cxn>
                      <a:cxn ang="0">
                        <a:pos x="229" y="227"/>
                      </a:cxn>
                      <a:cxn ang="0">
                        <a:pos x="127" y="236"/>
                      </a:cxn>
                      <a:cxn ang="0">
                        <a:pos x="136" y="312"/>
                      </a:cxn>
                      <a:cxn ang="0">
                        <a:pos x="117" y="395"/>
                      </a:cxn>
                      <a:cxn ang="0">
                        <a:pos x="50" y="446"/>
                      </a:cxn>
                      <a:cxn ang="0">
                        <a:pos x="16" y="495"/>
                      </a:cxn>
                      <a:cxn ang="0">
                        <a:pos x="54" y="558"/>
                      </a:cxn>
                      <a:cxn ang="0">
                        <a:pos x="88" y="597"/>
                      </a:cxn>
                      <a:cxn ang="0">
                        <a:pos x="112" y="644"/>
                      </a:cxn>
                      <a:cxn ang="0">
                        <a:pos x="208" y="647"/>
                      </a:cxn>
                      <a:cxn ang="0">
                        <a:pos x="225" y="626"/>
                      </a:cxn>
                      <a:cxn ang="0">
                        <a:pos x="284" y="701"/>
                      </a:cxn>
                      <a:cxn ang="0">
                        <a:pos x="350" y="732"/>
                      </a:cxn>
                      <a:cxn ang="0">
                        <a:pos x="366" y="742"/>
                      </a:cxn>
                      <a:cxn ang="0">
                        <a:pos x="349" y="634"/>
                      </a:cxn>
                      <a:cxn ang="0">
                        <a:pos x="412" y="645"/>
                      </a:cxn>
                      <a:cxn ang="0">
                        <a:pos x="427" y="700"/>
                      </a:cxn>
                      <a:cxn ang="0">
                        <a:pos x="428" y="746"/>
                      </a:cxn>
                      <a:cxn ang="0">
                        <a:pos x="447" y="755"/>
                      </a:cxn>
                      <a:cxn ang="0">
                        <a:pos x="522" y="777"/>
                      </a:cxn>
                      <a:cxn ang="0">
                        <a:pos x="559" y="781"/>
                      </a:cxn>
                      <a:cxn ang="0">
                        <a:pos x="608" y="770"/>
                      </a:cxn>
                      <a:cxn ang="0">
                        <a:pos x="654" y="772"/>
                      </a:cxn>
                      <a:cxn ang="0">
                        <a:pos x="677" y="748"/>
                      </a:cxn>
                      <a:cxn ang="0">
                        <a:pos x="829" y="593"/>
                      </a:cxn>
                      <a:cxn ang="0">
                        <a:pos x="994" y="534"/>
                      </a:cxn>
                      <a:cxn ang="0">
                        <a:pos x="1224" y="569"/>
                      </a:cxn>
                      <a:cxn ang="0">
                        <a:pos x="1411" y="607"/>
                      </a:cxn>
                      <a:cxn ang="0">
                        <a:pos x="1400" y="655"/>
                      </a:cxn>
                    </a:cxnLst>
                    <a:rect l="0" t="0" r="r" b="b"/>
                    <a:pathLst>
                      <a:path w="2139" h="795">
                        <a:moveTo>
                          <a:pt x="1398" y="684"/>
                        </a:moveTo>
                        <a:cubicBezTo>
                          <a:pt x="1398" y="684"/>
                          <a:pt x="1415" y="688"/>
                          <a:pt x="1429" y="688"/>
                        </a:cubicBezTo>
                        <a:cubicBezTo>
                          <a:pt x="1454" y="688"/>
                          <a:pt x="1478" y="635"/>
                          <a:pt x="1495" y="618"/>
                        </a:cubicBezTo>
                        <a:cubicBezTo>
                          <a:pt x="1502" y="610"/>
                          <a:pt x="1512" y="596"/>
                          <a:pt x="1515" y="585"/>
                        </a:cubicBezTo>
                        <a:cubicBezTo>
                          <a:pt x="1518" y="572"/>
                          <a:pt x="1513" y="564"/>
                          <a:pt x="1520" y="551"/>
                        </a:cubicBezTo>
                        <a:cubicBezTo>
                          <a:pt x="1522" y="547"/>
                          <a:pt x="1527" y="537"/>
                          <a:pt x="1527" y="527"/>
                        </a:cubicBezTo>
                        <a:cubicBezTo>
                          <a:pt x="1527" y="515"/>
                          <a:pt x="1508" y="492"/>
                          <a:pt x="1499" y="499"/>
                        </a:cubicBezTo>
                        <a:cubicBezTo>
                          <a:pt x="1473" y="518"/>
                          <a:pt x="1460" y="488"/>
                          <a:pt x="1460" y="485"/>
                        </a:cubicBezTo>
                        <a:cubicBezTo>
                          <a:pt x="1460" y="473"/>
                          <a:pt x="1483" y="459"/>
                          <a:pt x="1493" y="450"/>
                        </a:cubicBezTo>
                        <a:cubicBezTo>
                          <a:pt x="1506" y="436"/>
                          <a:pt x="1524" y="413"/>
                          <a:pt x="1543" y="408"/>
                        </a:cubicBezTo>
                        <a:cubicBezTo>
                          <a:pt x="1560" y="404"/>
                          <a:pt x="1613" y="399"/>
                          <a:pt x="1627" y="399"/>
                        </a:cubicBezTo>
                        <a:cubicBezTo>
                          <a:pt x="1645" y="399"/>
                          <a:pt x="1654" y="408"/>
                          <a:pt x="1665" y="408"/>
                        </a:cubicBezTo>
                        <a:cubicBezTo>
                          <a:pt x="1671" y="408"/>
                          <a:pt x="1675" y="408"/>
                          <a:pt x="1689" y="408"/>
                        </a:cubicBezTo>
                        <a:cubicBezTo>
                          <a:pt x="1696" y="379"/>
                          <a:pt x="1709" y="362"/>
                          <a:pt x="1740" y="362"/>
                        </a:cubicBezTo>
                        <a:cubicBezTo>
                          <a:pt x="1748" y="362"/>
                          <a:pt x="1751" y="360"/>
                          <a:pt x="1766" y="362"/>
                        </a:cubicBezTo>
                        <a:cubicBezTo>
                          <a:pt x="1759" y="368"/>
                          <a:pt x="1756" y="406"/>
                          <a:pt x="1804" y="346"/>
                        </a:cubicBezTo>
                        <a:cubicBezTo>
                          <a:pt x="1809" y="346"/>
                          <a:pt x="1832" y="355"/>
                          <a:pt x="1797" y="377"/>
                        </a:cubicBezTo>
                        <a:cubicBezTo>
                          <a:pt x="1785" y="385"/>
                          <a:pt x="1774" y="381"/>
                          <a:pt x="1766" y="393"/>
                        </a:cubicBezTo>
                        <a:cubicBezTo>
                          <a:pt x="1757" y="406"/>
                          <a:pt x="1749" y="423"/>
                          <a:pt x="1735" y="430"/>
                        </a:cubicBezTo>
                        <a:cubicBezTo>
                          <a:pt x="1724" y="436"/>
                          <a:pt x="1709" y="447"/>
                          <a:pt x="1709" y="465"/>
                        </a:cubicBezTo>
                        <a:cubicBezTo>
                          <a:pt x="1709" y="482"/>
                          <a:pt x="1714" y="535"/>
                          <a:pt x="1726" y="545"/>
                        </a:cubicBezTo>
                        <a:cubicBezTo>
                          <a:pt x="1735" y="532"/>
                          <a:pt x="1741" y="507"/>
                          <a:pt x="1760" y="503"/>
                        </a:cubicBezTo>
                        <a:cubicBezTo>
                          <a:pt x="1757" y="491"/>
                          <a:pt x="1777" y="488"/>
                          <a:pt x="1777" y="479"/>
                        </a:cubicBezTo>
                        <a:cubicBezTo>
                          <a:pt x="1777" y="464"/>
                          <a:pt x="1793" y="460"/>
                          <a:pt x="1793" y="452"/>
                        </a:cubicBezTo>
                        <a:cubicBezTo>
                          <a:pt x="1793" y="447"/>
                          <a:pt x="1788" y="442"/>
                          <a:pt x="1793" y="432"/>
                        </a:cubicBezTo>
                        <a:cubicBezTo>
                          <a:pt x="1828" y="356"/>
                          <a:pt x="1861" y="397"/>
                          <a:pt x="1874" y="397"/>
                        </a:cubicBezTo>
                        <a:cubicBezTo>
                          <a:pt x="1914" y="397"/>
                          <a:pt x="1941" y="347"/>
                          <a:pt x="1976" y="346"/>
                        </a:cubicBezTo>
                        <a:cubicBezTo>
                          <a:pt x="2041" y="345"/>
                          <a:pt x="1989" y="320"/>
                          <a:pt x="1989" y="313"/>
                        </a:cubicBezTo>
                        <a:cubicBezTo>
                          <a:pt x="1989" y="294"/>
                          <a:pt x="2015" y="297"/>
                          <a:pt x="2020" y="287"/>
                        </a:cubicBezTo>
                        <a:cubicBezTo>
                          <a:pt x="2022" y="282"/>
                          <a:pt x="2018" y="271"/>
                          <a:pt x="2026" y="271"/>
                        </a:cubicBezTo>
                        <a:cubicBezTo>
                          <a:pt x="2054" y="271"/>
                          <a:pt x="2077" y="309"/>
                          <a:pt x="2097" y="309"/>
                        </a:cubicBezTo>
                        <a:cubicBezTo>
                          <a:pt x="2106" y="309"/>
                          <a:pt x="2108" y="293"/>
                          <a:pt x="2112" y="287"/>
                        </a:cubicBezTo>
                        <a:cubicBezTo>
                          <a:pt x="2120" y="278"/>
                          <a:pt x="2127" y="279"/>
                          <a:pt x="2139" y="275"/>
                        </a:cubicBezTo>
                        <a:cubicBezTo>
                          <a:pt x="2123" y="254"/>
                          <a:pt x="2071" y="242"/>
                          <a:pt x="2046" y="227"/>
                        </a:cubicBezTo>
                        <a:cubicBezTo>
                          <a:pt x="2011" y="207"/>
                          <a:pt x="1965" y="185"/>
                          <a:pt x="1914" y="185"/>
                        </a:cubicBezTo>
                        <a:cubicBezTo>
                          <a:pt x="1900" y="185"/>
                          <a:pt x="1890" y="188"/>
                          <a:pt x="1892" y="194"/>
                        </a:cubicBezTo>
                        <a:cubicBezTo>
                          <a:pt x="1906" y="237"/>
                          <a:pt x="1872" y="194"/>
                          <a:pt x="1863" y="194"/>
                        </a:cubicBezTo>
                        <a:cubicBezTo>
                          <a:pt x="1762" y="192"/>
                          <a:pt x="1762" y="192"/>
                          <a:pt x="1762" y="192"/>
                        </a:cubicBezTo>
                        <a:cubicBezTo>
                          <a:pt x="1756" y="169"/>
                          <a:pt x="1741" y="161"/>
                          <a:pt x="1711" y="161"/>
                        </a:cubicBezTo>
                        <a:cubicBezTo>
                          <a:pt x="1695" y="161"/>
                          <a:pt x="1670" y="167"/>
                          <a:pt x="1660" y="159"/>
                        </a:cubicBezTo>
                        <a:cubicBezTo>
                          <a:pt x="1652" y="151"/>
                          <a:pt x="1651" y="141"/>
                          <a:pt x="1638" y="137"/>
                        </a:cubicBezTo>
                        <a:cubicBezTo>
                          <a:pt x="1611" y="128"/>
                          <a:pt x="1582" y="121"/>
                          <a:pt x="1548" y="121"/>
                        </a:cubicBezTo>
                        <a:cubicBezTo>
                          <a:pt x="1513" y="121"/>
                          <a:pt x="1509" y="140"/>
                          <a:pt x="1506" y="157"/>
                        </a:cubicBezTo>
                        <a:cubicBezTo>
                          <a:pt x="1473" y="157"/>
                          <a:pt x="1457" y="157"/>
                          <a:pt x="1435" y="157"/>
                        </a:cubicBezTo>
                        <a:cubicBezTo>
                          <a:pt x="1423" y="157"/>
                          <a:pt x="1421" y="147"/>
                          <a:pt x="1407" y="146"/>
                        </a:cubicBezTo>
                        <a:cubicBezTo>
                          <a:pt x="1405" y="152"/>
                          <a:pt x="1403" y="166"/>
                          <a:pt x="1396" y="166"/>
                        </a:cubicBezTo>
                        <a:cubicBezTo>
                          <a:pt x="1377" y="166"/>
                          <a:pt x="1369" y="143"/>
                          <a:pt x="1369" y="130"/>
                        </a:cubicBezTo>
                        <a:cubicBezTo>
                          <a:pt x="1369" y="127"/>
                          <a:pt x="1405" y="105"/>
                          <a:pt x="1314" y="97"/>
                        </a:cubicBezTo>
                        <a:cubicBezTo>
                          <a:pt x="1303" y="96"/>
                          <a:pt x="1296" y="101"/>
                          <a:pt x="1296" y="115"/>
                        </a:cubicBezTo>
                        <a:cubicBezTo>
                          <a:pt x="1248" y="115"/>
                          <a:pt x="1248" y="115"/>
                          <a:pt x="1248" y="115"/>
                        </a:cubicBezTo>
                        <a:cubicBezTo>
                          <a:pt x="1233" y="111"/>
                          <a:pt x="1157" y="102"/>
                          <a:pt x="1147" y="86"/>
                        </a:cubicBezTo>
                        <a:cubicBezTo>
                          <a:pt x="1089" y="133"/>
                          <a:pt x="1102" y="104"/>
                          <a:pt x="1102" y="104"/>
                        </a:cubicBezTo>
                        <a:cubicBezTo>
                          <a:pt x="1116" y="87"/>
                          <a:pt x="1249" y="51"/>
                          <a:pt x="1140" y="24"/>
                        </a:cubicBezTo>
                        <a:cubicBezTo>
                          <a:pt x="1094" y="24"/>
                          <a:pt x="1094" y="24"/>
                          <a:pt x="1094" y="24"/>
                        </a:cubicBezTo>
                        <a:cubicBezTo>
                          <a:pt x="1089" y="12"/>
                          <a:pt x="1079" y="0"/>
                          <a:pt x="1060" y="0"/>
                        </a:cubicBezTo>
                        <a:cubicBezTo>
                          <a:pt x="1038" y="0"/>
                          <a:pt x="1028" y="17"/>
                          <a:pt x="1016" y="27"/>
                        </a:cubicBezTo>
                        <a:cubicBezTo>
                          <a:pt x="1008" y="33"/>
                          <a:pt x="951" y="56"/>
                          <a:pt x="956" y="35"/>
                        </a:cubicBezTo>
                        <a:cubicBezTo>
                          <a:pt x="941" y="40"/>
                          <a:pt x="879" y="44"/>
                          <a:pt x="847" y="73"/>
                        </a:cubicBezTo>
                        <a:cubicBezTo>
                          <a:pt x="840" y="79"/>
                          <a:pt x="838" y="97"/>
                          <a:pt x="828" y="97"/>
                        </a:cubicBezTo>
                        <a:cubicBezTo>
                          <a:pt x="813" y="97"/>
                          <a:pt x="758" y="92"/>
                          <a:pt x="758" y="117"/>
                        </a:cubicBezTo>
                        <a:cubicBezTo>
                          <a:pt x="758" y="122"/>
                          <a:pt x="763" y="128"/>
                          <a:pt x="765" y="135"/>
                        </a:cubicBezTo>
                        <a:cubicBezTo>
                          <a:pt x="755" y="141"/>
                          <a:pt x="752" y="135"/>
                          <a:pt x="721" y="135"/>
                        </a:cubicBezTo>
                        <a:cubicBezTo>
                          <a:pt x="695" y="170"/>
                          <a:pt x="697" y="129"/>
                          <a:pt x="691" y="121"/>
                        </a:cubicBezTo>
                        <a:cubicBezTo>
                          <a:pt x="689" y="136"/>
                          <a:pt x="679" y="142"/>
                          <a:pt x="668" y="148"/>
                        </a:cubicBezTo>
                        <a:cubicBezTo>
                          <a:pt x="671" y="160"/>
                          <a:pt x="690" y="173"/>
                          <a:pt x="677" y="188"/>
                        </a:cubicBezTo>
                        <a:cubicBezTo>
                          <a:pt x="667" y="198"/>
                          <a:pt x="695" y="230"/>
                          <a:pt x="680" y="230"/>
                        </a:cubicBezTo>
                        <a:cubicBezTo>
                          <a:pt x="662" y="230"/>
                          <a:pt x="657" y="164"/>
                          <a:pt x="657" y="150"/>
                        </a:cubicBezTo>
                        <a:cubicBezTo>
                          <a:pt x="657" y="135"/>
                          <a:pt x="681" y="129"/>
                          <a:pt x="644" y="121"/>
                        </a:cubicBezTo>
                        <a:cubicBezTo>
                          <a:pt x="625" y="118"/>
                          <a:pt x="589" y="149"/>
                          <a:pt x="589" y="166"/>
                        </a:cubicBezTo>
                        <a:cubicBezTo>
                          <a:pt x="589" y="186"/>
                          <a:pt x="598" y="199"/>
                          <a:pt x="608" y="210"/>
                        </a:cubicBezTo>
                        <a:cubicBezTo>
                          <a:pt x="633" y="248"/>
                          <a:pt x="574" y="205"/>
                          <a:pt x="552" y="200"/>
                        </a:cubicBezTo>
                        <a:cubicBezTo>
                          <a:pt x="492" y="184"/>
                          <a:pt x="512" y="204"/>
                          <a:pt x="511" y="207"/>
                        </a:cubicBezTo>
                        <a:cubicBezTo>
                          <a:pt x="509" y="241"/>
                          <a:pt x="495" y="214"/>
                          <a:pt x="487" y="214"/>
                        </a:cubicBezTo>
                        <a:cubicBezTo>
                          <a:pt x="473" y="214"/>
                          <a:pt x="445" y="233"/>
                          <a:pt x="425" y="223"/>
                        </a:cubicBezTo>
                        <a:cubicBezTo>
                          <a:pt x="415" y="197"/>
                          <a:pt x="349" y="256"/>
                          <a:pt x="333" y="256"/>
                        </a:cubicBezTo>
                        <a:cubicBezTo>
                          <a:pt x="327" y="256"/>
                          <a:pt x="320" y="252"/>
                          <a:pt x="322" y="247"/>
                        </a:cubicBezTo>
                        <a:cubicBezTo>
                          <a:pt x="329" y="229"/>
                          <a:pt x="319" y="191"/>
                          <a:pt x="300" y="249"/>
                        </a:cubicBezTo>
                        <a:cubicBezTo>
                          <a:pt x="298" y="253"/>
                          <a:pt x="306" y="255"/>
                          <a:pt x="306" y="263"/>
                        </a:cubicBezTo>
                        <a:cubicBezTo>
                          <a:pt x="306" y="278"/>
                          <a:pt x="283" y="267"/>
                          <a:pt x="271" y="271"/>
                        </a:cubicBezTo>
                        <a:cubicBezTo>
                          <a:pt x="259" y="275"/>
                          <a:pt x="265" y="318"/>
                          <a:pt x="214" y="296"/>
                        </a:cubicBezTo>
                        <a:cubicBezTo>
                          <a:pt x="214" y="313"/>
                          <a:pt x="214" y="313"/>
                          <a:pt x="214" y="313"/>
                        </a:cubicBezTo>
                        <a:cubicBezTo>
                          <a:pt x="189" y="311"/>
                          <a:pt x="192" y="284"/>
                          <a:pt x="183" y="271"/>
                        </a:cubicBezTo>
                        <a:cubicBezTo>
                          <a:pt x="202" y="271"/>
                          <a:pt x="212" y="271"/>
                          <a:pt x="230" y="276"/>
                        </a:cubicBezTo>
                        <a:cubicBezTo>
                          <a:pt x="255" y="282"/>
                          <a:pt x="304" y="251"/>
                          <a:pt x="229" y="227"/>
                        </a:cubicBezTo>
                        <a:cubicBezTo>
                          <a:pt x="208" y="220"/>
                          <a:pt x="160" y="196"/>
                          <a:pt x="145" y="196"/>
                        </a:cubicBezTo>
                        <a:cubicBezTo>
                          <a:pt x="144" y="196"/>
                          <a:pt x="144" y="195"/>
                          <a:pt x="133" y="196"/>
                        </a:cubicBezTo>
                        <a:cubicBezTo>
                          <a:pt x="127" y="200"/>
                          <a:pt x="111" y="208"/>
                          <a:pt x="111" y="219"/>
                        </a:cubicBezTo>
                        <a:cubicBezTo>
                          <a:pt x="111" y="227"/>
                          <a:pt x="127" y="226"/>
                          <a:pt x="127" y="236"/>
                        </a:cubicBezTo>
                        <a:cubicBezTo>
                          <a:pt x="127" y="244"/>
                          <a:pt x="119" y="247"/>
                          <a:pt x="119" y="255"/>
                        </a:cubicBezTo>
                        <a:cubicBezTo>
                          <a:pt x="119" y="263"/>
                          <a:pt x="128" y="268"/>
                          <a:pt x="128" y="277"/>
                        </a:cubicBezTo>
                        <a:cubicBezTo>
                          <a:pt x="128" y="282"/>
                          <a:pt x="123" y="285"/>
                          <a:pt x="123" y="290"/>
                        </a:cubicBezTo>
                        <a:cubicBezTo>
                          <a:pt x="123" y="300"/>
                          <a:pt x="136" y="302"/>
                          <a:pt x="136" y="312"/>
                        </a:cubicBezTo>
                        <a:cubicBezTo>
                          <a:pt x="136" y="315"/>
                          <a:pt x="132" y="317"/>
                          <a:pt x="131" y="318"/>
                        </a:cubicBezTo>
                        <a:cubicBezTo>
                          <a:pt x="135" y="325"/>
                          <a:pt x="145" y="327"/>
                          <a:pt x="145" y="336"/>
                        </a:cubicBezTo>
                        <a:cubicBezTo>
                          <a:pt x="145" y="351"/>
                          <a:pt x="115" y="367"/>
                          <a:pt x="106" y="379"/>
                        </a:cubicBezTo>
                        <a:cubicBezTo>
                          <a:pt x="109" y="384"/>
                          <a:pt x="114" y="387"/>
                          <a:pt x="117" y="395"/>
                        </a:cubicBezTo>
                        <a:cubicBezTo>
                          <a:pt x="111" y="398"/>
                          <a:pt x="98" y="405"/>
                          <a:pt x="92" y="405"/>
                        </a:cubicBezTo>
                        <a:cubicBezTo>
                          <a:pt x="85" y="405"/>
                          <a:pt x="80" y="402"/>
                          <a:pt x="70" y="402"/>
                        </a:cubicBezTo>
                        <a:cubicBezTo>
                          <a:pt x="61" y="402"/>
                          <a:pt x="38" y="410"/>
                          <a:pt x="45" y="417"/>
                        </a:cubicBezTo>
                        <a:cubicBezTo>
                          <a:pt x="67" y="438"/>
                          <a:pt x="56" y="446"/>
                          <a:pt x="50" y="446"/>
                        </a:cubicBezTo>
                        <a:cubicBezTo>
                          <a:pt x="42" y="446"/>
                          <a:pt x="40" y="435"/>
                          <a:pt x="33" y="435"/>
                        </a:cubicBezTo>
                        <a:cubicBezTo>
                          <a:pt x="25" y="435"/>
                          <a:pt x="15" y="455"/>
                          <a:pt x="15" y="465"/>
                        </a:cubicBezTo>
                        <a:cubicBezTo>
                          <a:pt x="15" y="483"/>
                          <a:pt x="1" y="480"/>
                          <a:pt x="0" y="496"/>
                        </a:cubicBezTo>
                        <a:cubicBezTo>
                          <a:pt x="6" y="495"/>
                          <a:pt x="11" y="495"/>
                          <a:pt x="16" y="495"/>
                        </a:cubicBezTo>
                        <a:cubicBezTo>
                          <a:pt x="24" y="495"/>
                          <a:pt x="30" y="494"/>
                          <a:pt x="39" y="494"/>
                        </a:cubicBezTo>
                        <a:cubicBezTo>
                          <a:pt x="48" y="494"/>
                          <a:pt x="52" y="510"/>
                          <a:pt x="52" y="520"/>
                        </a:cubicBezTo>
                        <a:cubicBezTo>
                          <a:pt x="52" y="526"/>
                          <a:pt x="46" y="529"/>
                          <a:pt x="46" y="535"/>
                        </a:cubicBezTo>
                        <a:cubicBezTo>
                          <a:pt x="46" y="544"/>
                          <a:pt x="54" y="550"/>
                          <a:pt x="54" y="558"/>
                        </a:cubicBezTo>
                        <a:cubicBezTo>
                          <a:pt x="54" y="563"/>
                          <a:pt x="46" y="565"/>
                          <a:pt x="44" y="568"/>
                        </a:cubicBezTo>
                        <a:cubicBezTo>
                          <a:pt x="39" y="576"/>
                          <a:pt x="37" y="583"/>
                          <a:pt x="37" y="593"/>
                        </a:cubicBezTo>
                        <a:cubicBezTo>
                          <a:pt x="37" y="606"/>
                          <a:pt x="46" y="603"/>
                          <a:pt x="56" y="603"/>
                        </a:cubicBezTo>
                        <a:cubicBezTo>
                          <a:pt x="70" y="603"/>
                          <a:pt x="77" y="597"/>
                          <a:pt x="88" y="597"/>
                        </a:cubicBezTo>
                        <a:cubicBezTo>
                          <a:pt x="99" y="597"/>
                          <a:pt x="97" y="620"/>
                          <a:pt x="108" y="620"/>
                        </a:cubicBezTo>
                        <a:cubicBezTo>
                          <a:pt x="108" y="638"/>
                          <a:pt x="108" y="638"/>
                          <a:pt x="108" y="638"/>
                        </a:cubicBezTo>
                        <a:cubicBezTo>
                          <a:pt x="108" y="640"/>
                          <a:pt x="109" y="641"/>
                          <a:pt x="110" y="641"/>
                        </a:cubicBezTo>
                        <a:cubicBezTo>
                          <a:pt x="112" y="644"/>
                          <a:pt x="112" y="644"/>
                          <a:pt x="112" y="644"/>
                        </a:cubicBezTo>
                        <a:cubicBezTo>
                          <a:pt x="114" y="644"/>
                          <a:pt x="120" y="642"/>
                          <a:pt x="123" y="641"/>
                        </a:cubicBezTo>
                        <a:cubicBezTo>
                          <a:pt x="132" y="639"/>
                          <a:pt x="133" y="627"/>
                          <a:pt x="143" y="627"/>
                        </a:cubicBezTo>
                        <a:cubicBezTo>
                          <a:pt x="151" y="627"/>
                          <a:pt x="171" y="660"/>
                          <a:pt x="177" y="660"/>
                        </a:cubicBezTo>
                        <a:cubicBezTo>
                          <a:pt x="184" y="660"/>
                          <a:pt x="205" y="651"/>
                          <a:pt x="208" y="647"/>
                        </a:cubicBezTo>
                        <a:cubicBezTo>
                          <a:pt x="207" y="647"/>
                          <a:pt x="196" y="645"/>
                          <a:pt x="196" y="645"/>
                        </a:cubicBezTo>
                        <a:cubicBezTo>
                          <a:pt x="194" y="645"/>
                          <a:pt x="189" y="644"/>
                          <a:pt x="189" y="638"/>
                        </a:cubicBezTo>
                        <a:cubicBezTo>
                          <a:pt x="189" y="635"/>
                          <a:pt x="221" y="623"/>
                          <a:pt x="233" y="619"/>
                        </a:cubicBezTo>
                        <a:cubicBezTo>
                          <a:pt x="233" y="619"/>
                          <a:pt x="227" y="625"/>
                          <a:pt x="225" y="626"/>
                        </a:cubicBezTo>
                        <a:cubicBezTo>
                          <a:pt x="226" y="629"/>
                          <a:pt x="237" y="641"/>
                          <a:pt x="211" y="647"/>
                        </a:cubicBezTo>
                        <a:cubicBezTo>
                          <a:pt x="223" y="673"/>
                          <a:pt x="273" y="669"/>
                          <a:pt x="273" y="704"/>
                        </a:cubicBezTo>
                        <a:cubicBezTo>
                          <a:pt x="275" y="703"/>
                          <a:pt x="275" y="703"/>
                          <a:pt x="275" y="703"/>
                        </a:cubicBezTo>
                        <a:cubicBezTo>
                          <a:pt x="278" y="702"/>
                          <a:pt x="280" y="701"/>
                          <a:pt x="284" y="701"/>
                        </a:cubicBezTo>
                        <a:cubicBezTo>
                          <a:pt x="298" y="701"/>
                          <a:pt x="297" y="710"/>
                          <a:pt x="302" y="719"/>
                        </a:cubicBezTo>
                        <a:cubicBezTo>
                          <a:pt x="303" y="721"/>
                          <a:pt x="312" y="726"/>
                          <a:pt x="312" y="726"/>
                        </a:cubicBezTo>
                        <a:cubicBezTo>
                          <a:pt x="320" y="729"/>
                          <a:pt x="322" y="742"/>
                          <a:pt x="335" y="742"/>
                        </a:cubicBezTo>
                        <a:cubicBezTo>
                          <a:pt x="344" y="742"/>
                          <a:pt x="344" y="734"/>
                          <a:pt x="350" y="732"/>
                        </a:cubicBezTo>
                        <a:cubicBezTo>
                          <a:pt x="354" y="731"/>
                          <a:pt x="353" y="731"/>
                          <a:pt x="357" y="731"/>
                        </a:cubicBezTo>
                        <a:cubicBezTo>
                          <a:pt x="358" y="733"/>
                          <a:pt x="358" y="737"/>
                          <a:pt x="360" y="739"/>
                        </a:cubicBezTo>
                        <a:cubicBezTo>
                          <a:pt x="359" y="739"/>
                          <a:pt x="360" y="740"/>
                          <a:pt x="360" y="741"/>
                        </a:cubicBezTo>
                        <a:cubicBezTo>
                          <a:pt x="366" y="742"/>
                          <a:pt x="366" y="742"/>
                          <a:pt x="366" y="742"/>
                        </a:cubicBezTo>
                        <a:cubicBezTo>
                          <a:pt x="371" y="735"/>
                          <a:pt x="371" y="724"/>
                          <a:pt x="378" y="721"/>
                        </a:cubicBezTo>
                        <a:cubicBezTo>
                          <a:pt x="366" y="714"/>
                          <a:pt x="348" y="688"/>
                          <a:pt x="348" y="673"/>
                        </a:cubicBezTo>
                        <a:cubicBezTo>
                          <a:pt x="348" y="668"/>
                          <a:pt x="338" y="662"/>
                          <a:pt x="338" y="655"/>
                        </a:cubicBezTo>
                        <a:cubicBezTo>
                          <a:pt x="338" y="653"/>
                          <a:pt x="347" y="637"/>
                          <a:pt x="349" y="634"/>
                        </a:cubicBezTo>
                        <a:cubicBezTo>
                          <a:pt x="351" y="635"/>
                          <a:pt x="365" y="628"/>
                          <a:pt x="366" y="627"/>
                        </a:cubicBezTo>
                        <a:cubicBezTo>
                          <a:pt x="377" y="623"/>
                          <a:pt x="384" y="620"/>
                          <a:pt x="399" y="620"/>
                        </a:cubicBezTo>
                        <a:cubicBezTo>
                          <a:pt x="423" y="620"/>
                          <a:pt x="427" y="631"/>
                          <a:pt x="436" y="645"/>
                        </a:cubicBezTo>
                        <a:cubicBezTo>
                          <a:pt x="429" y="650"/>
                          <a:pt x="420" y="645"/>
                          <a:pt x="412" y="645"/>
                        </a:cubicBezTo>
                        <a:cubicBezTo>
                          <a:pt x="400" y="645"/>
                          <a:pt x="383" y="656"/>
                          <a:pt x="381" y="656"/>
                        </a:cubicBezTo>
                        <a:cubicBezTo>
                          <a:pt x="382" y="665"/>
                          <a:pt x="389" y="664"/>
                          <a:pt x="391" y="669"/>
                        </a:cubicBezTo>
                        <a:cubicBezTo>
                          <a:pt x="400" y="684"/>
                          <a:pt x="412" y="690"/>
                          <a:pt x="412" y="707"/>
                        </a:cubicBezTo>
                        <a:cubicBezTo>
                          <a:pt x="415" y="705"/>
                          <a:pt x="424" y="701"/>
                          <a:pt x="427" y="700"/>
                        </a:cubicBezTo>
                        <a:cubicBezTo>
                          <a:pt x="427" y="707"/>
                          <a:pt x="434" y="710"/>
                          <a:pt x="434" y="717"/>
                        </a:cubicBezTo>
                        <a:cubicBezTo>
                          <a:pt x="421" y="717"/>
                          <a:pt x="421" y="717"/>
                          <a:pt x="421" y="717"/>
                        </a:cubicBezTo>
                        <a:cubicBezTo>
                          <a:pt x="417" y="717"/>
                          <a:pt x="413" y="721"/>
                          <a:pt x="412" y="728"/>
                        </a:cubicBezTo>
                        <a:cubicBezTo>
                          <a:pt x="421" y="729"/>
                          <a:pt x="428" y="738"/>
                          <a:pt x="428" y="746"/>
                        </a:cubicBezTo>
                        <a:cubicBezTo>
                          <a:pt x="428" y="751"/>
                          <a:pt x="424" y="753"/>
                          <a:pt x="424" y="757"/>
                        </a:cubicBezTo>
                        <a:cubicBezTo>
                          <a:pt x="424" y="761"/>
                          <a:pt x="428" y="765"/>
                          <a:pt x="429" y="766"/>
                        </a:cubicBezTo>
                        <a:cubicBezTo>
                          <a:pt x="429" y="762"/>
                          <a:pt x="434" y="762"/>
                          <a:pt x="438" y="761"/>
                        </a:cubicBezTo>
                        <a:cubicBezTo>
                          <a:pt x="443" y="759"/>
                          <a:pt x="442" y="757"/>
                          <a:pt x="447" y="755"/>
                        </a:cubicBezTo>
                        <a:cubicBezTo>
                          <a:pt x="455" y="752"/>
                          <a:pt x="460" y="754"/>
                          <a:pt x="466" y="749"/>
                        </a:cubicBezTo>
                        <a:cubicBezTo>
                          <a:pt x="476" y="755"/>
                          <a:pt x="482" y="755"/>
                          <a:pt x="491" y="758"/>
                        </a:cubicBezTo>
                        <a:cubicBezTo>
                          <a:pt x="502" y="762"/>
                          <a:pt x="505" y="772"/>
                          <a:pt x="518" y="772"/>
                        </a:cubicBezTo>
                        <a:cubicBezTo>
                          <a:pt x="518" y="774"/>
                          <a:pt x="521" y="775"/>
                          <a:pt x="522" y="777"/>
                        </a:cubicBezTo>
                        <a:cubicBezTo>
                          <a:pt x="523" y="781"/>
                          <a:pt x="522" y="787"/>
                          <a:pt x="524" y="793"/>
                        </a:cubicBezTo>
                        <a:cubicBezTo>
                          <a:pt x="529" y="787"/>
                          <a:pt x="533" y="795"/>
                          <a:pt x="537" y="795"/>
                        </a:cubicBezTo>
                        <a:cubicBezTo>
                          <a:pt x="542" y="795"/>
                          <a:pt x="544" y="791"/>
                          <a:pt x="547" y="788"/>
                        </a:cubicBezTo>
                        <a:cubicBezTo>
                          <a:pt x="551" y="784"/>
                          <a:pt x="556" y="784"/>
                          <a:pt x="559" y="781"/>
                        </a:cubicBezTo>
                        <a:cubicBezTo>
                          <a:pt x="567" y="773"/>
                          <a:pt x="568" y="762"/>
                          <a:pt x="579" y="762"/>
                        </a:cubicBezTo>
                        <a:cubicBezTo>
                          <a:pt x="583" y="762"/>
                          <a:pt x="582" y="764"/>
                          <a:pt x="586" y="764"/>
                        </a:cubicBezTo>
                        <a:cubicBezTo>
                          <a:pt x="587" y="769"/>
                          <a:pt x="597" y="765"/>
                          <a:pt x="600" y="765"/>
                        </a:cubicBezTo>
                        <a:cubicBezTo>
                          <a:pt x="604" y="765"/>
                          <a:pt x="605" y="770"/>
                          <a:pt x="608" y="770"/>
                        </a:cubicBezTo>
                        <a:cubicBezTo>
                          <a:pt x="617" y="770"/>
                          <a:pt x="624" y="765"/>
                          <a:pt x="627" y="759"/>
                        </a:cubicBezTo>
                        <a:cubicBezTo>
                          <a:pt x="628" y="760"/>
                          <a:pt x="629" y="759"/>
                          <a:pt x="630" y="759"/>
                        </a:cubicBezTo>
                        <a:cubicBezTo>
                          <a:pt x="634" y="759"/>
                          <a:pt x="636" y="749"/>
                          <a:pt x="645" y="749"/>
                        </a:cubicBezTo>
                        <a:cubicBezTo>
                          <a:pt x="654" y="749"/>
                          <a:pt x="644" y="772"/>
                          <a:pt x="654" y="772"/>
                        </a:cubicBezTo>
                        <a:cubicBezTo>
                          <a:pt x="664" y="772"/>
                          <a:pt x="668" y="764"/>
                          <a:pt x="677" y="764"/>
                        </a:cubicBezTo>
                        <a:cubicBezTo>
                          <a:pt x="682" y="764"/>
                          <a:pt x="686" y="764"/>
                          <a:pt x="692" y="765"/>
                        </a:cubicBezTo>
                        <a:cubicBezTo>
                          <a:pt x="692" y="763"/>
                          <a:pt x="692" y="763"/>
                          <a:pt x="692" y="763"/>
                        </a:cubicBezTo>
                        <a:cubicBezTo>
                          <a:pt x="690" y="753"/>
                          <a:pt x="688" y="750"/>
                          <a:pt x="677" y="748"/>
                        </a:cubicBezTo>
                        <a:cubicBezTo>
                          <a:pt x="678" y="739"/>
                          <a:pt x="687" y="719"/>
                          <a:pt x="694" y="719"/>
                        </a:cubicBezTo>
                        <a:cubicBezTo>
                          <a:pt x="735" y="719"/>
                          <a:pt x="763" y="698"/>
                          <a:pt x="763" y="649"/>
                        </a:cubicBezTo>
                        <a:cubicBezTo>
                          <a:pt x="785" y="645"/>
                          <a:pt x="787" y="618"/>
                          <a:pt x="800" y="620"/>
                        </a:cubicBezTo>
                        <a:cubicBezTo>
                          <a:pt x="836" y="624"/>
                          <a:pt x="822" y="600"/>
                          <a:pt x="829" y="593"/>
                        </a:cubicBezTo>
                        <a:cubicBezTo>
                          <a:pt x="847" y="578"/>
                          <a:pt x="873" y="578"/>
                          <a:pt x="895" y="565"/>
                        </a:cubicBezTo>
                        <a:cubicBezTo>
                          <a:pt x="898" y="563"/>
                          <a:pt x="906" y="554"/>
                          <a:pt x="913" y="554"/>
                        </a:cubicBezTo>
                        <a:cubicBezTo>
                          <a:pt x="924" y="554"/>
                          <a:pt x="943" y="567"/>
                          <a:pt x="961" y="567"/>
                        </a:cubicBezTo>
                        <a:cubicBezTo>
                          <a:pt x="986" y="567"/>
                          <a:pt x="981" y="534"/>
                          <a:pt x="994" y="534"/>
                        </a:cubicBezTo>
                        <a:cubicBezTo>
                          <a:pt x="1002" y="534"/>
                          <a:pt x="1029" y="538"/>
                          <a:pt x="1032" y="545"/>
                        </a:cubicBezTo>
                        <a:cubicBezTo>
                          <a:pt x="1042" y="573"/>
                          <a:pt x="1060" y="558"/>
                          <a:pt x="1072" y="558"/>
                        </a:cubicBezTo>
                        <a:cubicBezTo>
                          <a:pt x="1099" y="558"/>
                          <a:pt x="1107" y="580"/>
                          <a:pt x="1135" y="580"/>
                        </a:cubicBezTo>
                        <a:cubicBezTo>
                          <a:pt x="1160" y="580"/>
                          <a:pt x="1192" y="557"/>
                          <a:pt x="1224" y="569"/>
                        </a:cubicBezTo>
                        <a:cubicBezTo>
                          <a:pt x="1266" y="586"/>
                          <a:pt x="1245" y="512"/>
                          <a:pt x="1301" y="512"/>
                        </a:cubicBezTo>
                        <a:cubicBezTo>
                          <a:pt x="1340" y="512"/>
                          <a:pt x="1339" y="543"/>
                          <a:pt x="1354" y="567"/>
                        </a:cubicBezTo>
                        <a:cubicBezTo>
                          <a:pt x="1360" y="576"/>
                          <a:pt x="1379" y="577"/>
                          <a:pt x="1387" y="585"/>
                        </a:cubicBezTo>
                        <a:cubicBezTo>
                          <a:pt x="1393" y="590"/>
                          <a:pt x="1398" y="607"/>
                          <a:pt x="1411" y="607"/>
                        </a:cubicBezTo>
                        <a:cubicBezTo>
                          <a:pt x="1426" y="607"/>
                          <a:pt x="1428" y="593"/>
                          <a:pt x="1446" y="593"/>
                        </a:cubicBezTo>
                        <a:cubicBezTo>
                          <a:pt x="1446" y="604"/>
                          <a:pt x="1446" y="604"/>
                          <a:pt x="1446" y="604"/>
                        </a:cubicBezTo>
                        <a:cubicBezTo>
                          <a:pt x="1437" y="614"/>
                          <a:pt x="1433" y="638"/>
                          <a:pt x="1422" y="644"/>
                        </a:cubicBezTo>
                        <a:cubicBezTo>
                          <a:pt x="1412" y="650"/>
                          <a:pt x="1394" y="651"/>
                          <a:pt x="1400" y="655"/>
                        </a:cubicBezTo>
                        <a:cubicBezTo>
                          <a:pt x="1415" y="665"/>
                          <a:pt x="1398" y="684"/>
                          <a:pt x="1398" y="68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09" name="Freeform 147">
                    <a:extLst>
                      <a:ext uri="{FF2B5EF4-FFF2-40B4-BE49-F238E27FC236}">
                        <a16:creationId xmlns:a16="http://schemas.microsoft.com/office/drawing/2014/main" id="{D69279A4-66C9-E141-E92E-498AB5B159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14988" y="1879600"/>
                    <a:ext cx="1023938" cy="646113"/>
                  </a:xfrm>
                  <a:custGeom>
                    <a:avLst/>
                    <a:gdLst/>
                    <a:ahLst/>
                    <a:cxnLst>
                      <a:cxn ang="0">
                        <a:pos x="585" y="307"/>
                      </a:cxn>
                      <a:cxn ang="0">
                        <a:pos x="573" y="287"/>
                      </a:cxn>
                      <a:cxn ang="0">
                        <a:pos x="614" y="256"/>
                      </a:cxn>
                      <a:cxn ang="0">
                        <a:pos x="588" y="246"/>
                      </a:cxn>
                      <a:cxn ang="0">
                        <a:pos x="570" y="255"/>
                      </a:cxn>
                      <a:cxn ang="0">
                        <a:pos x="552" y="236"/>
                      </a:cxn>
                      <a:cxn ang="0">
                        <a:pos x="590" y="209"/>
                      </a:cxn>
                      <a:cxn ang="0">
                        <a:pos x="606" y="212"/>
                      </a:cxn>
                      <a:cxn ang="0">
                        <a:pos x="634" y="216"/>
                      </a:cxn>
                      <a:cxn ang="0">
                        <a:pos x="648" y="231"/>
                      </a:cxn>
                      <a:cxn ang="0">
                        <a:pos x="648" y="248"/>
                      </a:cxn>
                      <a:cxn ang="0">
                        <a:pos x="666" y="254"/>
                      </a:cxn>
                      <a:cxn ang="0">
                        <a:pos x="659" y="264"/>
                      </a:cxn>
                      <a:cxn ang="0">
                        <a:pos x="665" y="275"/>
                      </a:cxn>
                      <a:cxn ang="0">
                        <a:pos x="664" y="290"/>
                      </a:cxn>
                      <a:cxn ang="0">
                        <a:pos x="668" y="295"/>
                      </a:cxn>
                      <a:cxn ang="0">
                        <a:pos x="690" y="286"/>
                      </a:cxn>
                      <a:cxn ang="0">
                        <a:pos x="683" y="232"/>
                      </a:cxn>
                      <a:cxn ang="0">
                        <a:pos x="688" y="210"/>
                      </a:cxn>
                      <a:cxn ang="0">
                        <a:pos x="721" y="172"/>
                      </a:cxn>
                      <a:cxn ang="0">
                        <a:pos x="745" y="132"/>
                      </a:cxn>
                      <a:cxn ang="0">
                        <a:pos x="769" y="81"/>
                      </a:cxn>
                      <a:cxn ang="0">
                        <a:pos x="710" y="73"/>
                      </a:cxn>
                      <a:cxn ang="0">
                        <a:pos x="624" y="0"/>
                      </a:cxn>
                      <a:cxn ang="0">
                        <a:pos x="458" y="68"/>
                      </a:cxn>
                      <a:cxn ang="0">
                        <a:pos x="355" y="33"/>
                      </a:cxn>
                      <a:cxn ang="0">
                        <a:pos x="284" y="55"/>
                      </a:cxn>
                      <a:cxn ang="0">
                        <a:pos x="218" y="53"/>
                      </a:cxn>
                      <a:cxn ang="0">
                        <a:pos x="123" y="108"/>
                      </a:cxn>
                      <a:cxn ang="0">
                        <a:pos x="17" y="207"/>
                      </a:cxn>
                      <a:cxn ang="0">
                        <a:pos x="15" y="251"/>
                      </a:cxn>
                      <a:cxn ang="0">
                        <a:pos x="25" y="261"/>
                      </a:cxn>
                      <a:cxn ang="0">
                        <a:pos x="50" y="280"/>
                      </a:cxn>
                      <a:cxn ang="0">
                        <a:pos x="83" y="284"/>
                      </a:cxn>
                      <a:cxn ang="0">
                        <a:pos x="73" y="317"/>
                      </a:cxn>
                      <a:cxn ang="0">
                        <a:pos x="63" y="326"/>
                      </a:cxn>
                      <a:cxn ang="0">
                        <a:pos x="73" y="343"/>
                      </a:cxn>
                      <a:cxn ang="0">
                        <a:pos x="110" y="357"/>
                      </a:cxn>
                      <a:cxn ang="0">
                        <a:pos x="132" y="373"/>
                      </a:cxn>
                      <a:cxn ang="0">
                        <a:pos x="160" y="384"/>
                      </a:cxn>
                      <a:cxn ang="0">
                        <a:pos x="186" y="382"/>
                      </a:cxn>
                      <a:cxn ang="0">
                        <a:pos x="210" y="381"/>
                      </a:cxn>
                      <a:cxn ang="0">
                        <a:pos x="255" y="372"/>
                      </a:cxn>
                      <a:cxn ang="0">
                        <a:pos x="275" y="366"/>
                      </a:cxn>
                      <a:cxn ang="0">
                        <a:pos x="282" y="362"/>
                      </a:cxn>
                      <a:cxn ang="0">
                        <a:pos x="316" y="400"/>
                      </a:cxn>
                      <a:cxn ang="0">
                        <a:pos x="306" y="439"/>
                      </a:cxn>
                      <a:cxn ang="0">
                        <a:pos x="324" y="450"/>
                      </a:cxn>
                      <a:cxn ang="0">
                        <a:pos x="346" y="467"/>
                      </a:cxn>
                      <a:cxn ang="0">
                        <a:pos x="351" y="472"/>
                      </a:cxn>
                      <a:cxn ang="0">
                        <a:pos x="353" y="457"/>
                      </a:cxn>
                      <a:cxn ang="0">
                        <a:pos x="379" y="454"/>
                      </a:cxn>
                      <a:cxn ang="0">
                        <a:pos x="416" y="453"/>
                      </a:cxn>
                      <a:cxn ang="0">
                        <a:pos x="431" y="470"/>
                      </a:cxn>
                      <a:cxn ang="0">
                        <a:pos x="454" y="486"/>
                      </a:cxn>
                      <a:cxn ang="0">
                        <a:pos x="476" y="470"/>
                      </a:cxn>
                      <a:cxn ang="0">
                        <a:pos x="503" y="455"/>
                      </a:cxn>
                      <a:cxn ang="0">
                        <a:pos x="552" y="439"/>
                      </a:cxn>
                      <a:cxn ang="0">
                        <a:pos x="576" y="406"/>
                      </a:cxn>
                      <a:cxn ang="0">
                        <a:pos x="604" y="355"/>
                      </a:cxn>
                      <a:cxn ang="0">
                        <a:pos x="586" y="307"/>
                      </a:cxn>
                    </a:cxnLst>
                    <a:rect l="0" t="0" r="r" b="b"/>
                    <a:pathLst>
                      <a:path w="769" h="486">
                        <a:moveTo>
                          <a:pt x="586" y="307"/>
                        </a:moveTo>
                        <a:cubicBezTo>
                          <a:pt x="585" y="307"/>
                          <a:pt x="585" y="307"/>
                          <a:pt x="585" y="307"/>
                        </a:cubicBezTo>
                        <a:cubicBezTo>
                          <a:pt x="585" y="307"/>
                          <a:pt x="585" y="300"/>
                          <a:pt x="585" y="298"/>
                        </a:cubicBezTo>
                        <a:cubicBezTo>
                          <a:pt x="582" y="298"/>
                          <a:pt x="573" y="294"/>
                          <a:pt x="573" y="287"/>
                        </a:cubicBezTo>
                        <a:cubicBezTo>
                          <a:pt x="573" y="282"/>
                          <a:pt x="581" y="282"/>
                          <a:pt x="582" y="276"/>
                        </a:cubicBezTo>
                        <a:cubicBezTo>
                          <a:pt x="586" y="264"/>
                          <a:pt x="605" y="264"/>
                          <a:pt x="614" y="256"/>
                        </a:cubicBezTo>
                        <a:cubicBezTo>
                          <a:pt x="611" y="251"/>
                          <a:pt x="604" y="256"/>
                          <a:pt x="598" y="252"/>
                        </a:cubicBezTo>
                        <a:cubicBezTo>
                          <a:pt x="595" y="250"/>
                          <a:pt x="593" y="246"/>
                          <a:pt x="588" y="246"/>
                        </a:cubicBezTo>
                        <a:cubicBezTo>
                          <a:pt x="585" y="246"/>
                          <a:pt x="585" y="256"/>
                          <a:pt x="582" y="256"/>
                        </a:cubicBezTo>
                        <a:cubicBezTo>
                          <a:pt x="578" y="256"/>
                          <a:pt x="574" y="257"/>
                          <a:pt x="570" y="255"/>
                        </a:cubicBezTo>
                        <a:cubicBezTo>
                          <a:pt x="565" y="252"/>
                          <a:pt x="567" y="247"/>
                          <a:pt x="562" y="243"/>
                        </a:cubicBezTo>
                        <a:cubicBezTo>
                          <a:pt x="560" y="242"/>
                          <a:pt x="552" y="240"/>
                          <a:pt x="552" y="236"/>
                        </a:cubicBezTo>
                        <a:cubicBezTo>
                          <a:pt x="552" y="227"/>
                          <a:pt x="565" y="230"/>
                          <a:pt x="571" y="225"/>
                        </a:cubicBezTo>
                        <a:cubicBezTo>
                          <a:pt x="577" y="221"/>
                          <a:pt x="587" y="215"/>
                          <a:pt x="590" y="209"/>
                        </a:cubicBezTo>
                        <a:cubicBezTo>
                          <a:pt x="591" y="208"/>
                          <a:pt x="593" y="203"/>
                          <a:pt x="597" y="203"/>
                        </a:cubicBezTo>
                        <a:cubicBezTo>
                          <a:pt x="601" y="203"/>
                          <a:pt x="606" y="209"/>
                          <a:pt x="606" y="212"/>
                        </a:cubicBezTo>
                        <a:cubicBezTo>
                          <a:pt x="606" y="219"/>
                          <a:pt x="597" y="222"/>
                          <a:pt x="597" y="230"/>
                        </a:cubicBezTo>
                        <a:cubicBezTo>
                          <a:pt x="610" y="230"/>
                          <a:pt x="620" y="216"/>
                          <a:pt x="634" y="216"/>
                        </a:cubicBezTo>
                        <a:cubicBezTo>
                          <a:pt x="639" y="216"/>
                          <a:pt x="641" y="221"/>
                          <a:pt x="648" y="221"/>
                        </a:cubicBezTo>
                        <a:cubicBezTo>
                          <a:pt x="646" y="226"/>
                          <a:pt x="648" y="226"/>
                          <a:pt x="648" y="231"/>
                        </a:cubicBezTo>
                        <a:cubicBezTo>
                          <a:pt x="648" y="235"/>
                          <a:pt x="643" y="235"/>
                          <a:pt x="643" y="240"/>
                        </a:cubicBezTo>
                        <a:cubicBezTo>
                          <a:pt x="643" y="242"/>
                          <a:pt x="645" y="248"/>
                          <a:pt x="648" y="248"/>
                        </a:cubicBezTo>
                        <a:cubicBezTo>
                          <a:pt x="649" y="248"/>
                          <a:pt x="651" y="245"/>
                          <a:pt x="654" y="245"/>
                        </a:cubicBezTo>
                        <a:cubicBezTo>
                          <a:pt x="659" y="245"/>
                          <a:pt x="666" y="249"/>
                          <a:pt x="666" y="254"/>
                        </a:cubicBezTo>
                        <a:cubicBezTo>
                          <a:pt x="666" y="257"/>
                          <a:pt x="662" y="260"/>
                          <a:pt x="659" y="260"/>
                        </a:cubicBezTo>
                        <a:cubicBezTo>
                          <a:pt x="659" y="264"/>
                          <a:pt x="659" y="264"/>
                          <a:pt x="659" y="264"/>
                        </a:cubicBezTo>
                        <a:cubicBezTo>
                          <a:pt x="660" y="265"/>
                          <a:pt x="660" y="267"/>
                          <a:pt x="663" y="268"/>
                        </a:cubicBezTo>
                        <a:cubicBezTo>
                          <a:pt x="663" y="270"/>
                          <a:pt x="665" y="272"/>
                          <a:pt x="665" y="275"/>
                        </a:cubicBezTo>
                        <a:cubicBezTo>
                          <a:pt x="665" y="276"/>
                          <a:pt x="661" y="282"/>
                          <a:pt x="661" y="285"/>
                        </a:cubicBezTo>
                        <a:cubicBezTo>
                          <a:pt x="661" y="287"/>
                          <a:pt x="661" y="289"/>
                          <a:pt x="664" y="290"/>
                        </a:cubicBezTo>
                        <a:cubicBezTo>
                          <a:pt x="663" y="292"/>
                          <a:pt x="661" y="293"/>
                          <a:pt x="661" y="295"/>
                        </a:cubicBezTo>
                        <a:cubicBezTo>
                          <a:pt x="668" y="295"/>
                          <a:pt x="668" y="295"/>
                          <a:pt x="668" y="295"/>
                        </a:cubicBezTo>
                        <a:cubicBezTo>
                          <a:pt x="670" y="293"/>
                          <a:pt x="671" y="293"/>
                          <a:pt x="676" y="291"/>
                        </a:cubicBezTo>
                        <a:cubicBezTo>
                          <a:pt x="676" y="287"/>
                          <a:pt x="687" y="287"/>
                          <a:pt x="690" y="286"/>
                        </a:cubicBezTo>
                        <a:cubicBezTo>
                          <a:pt x="696" y="284"/>
                          <a:pt x="699" y="279"/>
                          <a:pt x="699" y="269"/>
                        </a:cubicBezTo>
                        <a:cubicBezTo>
                          <a:pt x="699" y="252"/>
                          <a:pt x="692" y="242"/>
                          <a:pt x="683" y="232"/>
                        </a:cubicBezTo>
                        <a:cubicBezTo>
                          <a:pt x="679" y="228"/>
                          <a:pt x="674" y="224"/>
                          <a:pt x="675" y="217"/>
                        </a:cubicBezTo>
                        <a:cubicBezTo>
                          <a:pt x="680" y="217"/>
                          <a:pt x="685" y="214"/>
                          <a:pt x="688" y="210"/>
                        </a:cubicBezTo>
                        <a:cubicBezTo>
                          <a:pt x="691" y="207"/>
                          <a:pt x="699" y="203"/>
                          <a:pt x="701" y="199"/>
                        </a:cubicBezTo>
                        <a:cubicBezTo>
                          <a:pt x="707" y="187"/>
                          <a:pt x="710" y="180"/>
                          <a:pt x="721" y="172"/>
                        </a:cubicBezTo>
                        <a:cubicBezTo>
                          <a:pt x="721" y="172"/>
                          <a:pt x="738" y="153"/>
                          <a:pt x="723" y="143"/>
                        </a:cubicBezTo>
                        <a:cubicBezTo>
                          <a:pt x="717" y="139"/>
                          <a:pt x="735" y="138"/>
                          <a:pt x="745" y="132"/>
                        </a:cubicBezTo>
                        <a:cubicBezTo>
                          <a:pt x="756" y="126"/>
                          <a:pt x="760" y="102"/>
                          <a:pt x="769" y="92"/>
                        </a:cubicBezTo>
                        <a:cubicBezTo>
                          <a:pt x="769" y="81"/>
                          <a:pt x="769" y="81"/>
                          <a:pt x="769" y="81"/>
                        </a:cubicBezTo>
                        <a:cubicBezTo>
                          <a:pt x="751" y="81"/>
                          <a:pt x="749" y="95"/>
                          <a:pt x="734" y="95"/>
                        </a:cubicBezTo>
                        <a:cubicBezTo>
                          <a:pt x="721" y="95"/>
                          <a:pt x="716" y="78"/>
                          <a:pt x="710" y="73"/>
                        </a:cubicBezTo>
                        <a:cubicBezTo>
                          <a:pt x="702" y="65"/>
                          <a:pt x="683" y="64"/>
                          <a:pt x="677" y="55"/>
                        </a:cubicBezTo>
                        <a:cubicBezTo>
                          <a:pt x="662" y="31"/>
                          <a:pt x="663" y="0"/>
                          <a:pt x="624" y="0"/>
                        </a:cubicBezTo>
                        <a:cubicBezTo>
                          <a:pt x="568" y="0"/>
                          <a:pt x="589" y="74"/>
                          <a:pt x="547" y="57"/>
                        </a:cubicBezTo>
                        <a:cubicBezTo>
                          <a:pt x="515" y="45"/>
                          <a:pt x="483" y="68"/>
                          <a:pt x="458" y="68"/>
                        </a:cubicBezTo>
                        <a:cubicBezTo>
                          <a:pt x="430" y="68"/>
                          <a:pt x="422" y="46"/>
                          <a:pt x="395" y="46"/>
                        </a:cubicBezTo>
                        <a:cubicBezTo>
                          <a:pt x="383" y="46"/>
                          <a:pt x="365" y="61"/>
                          <a:pt x="355" y="33"/>
                        </a:cubicBezTo>
                        <a:cubicBezTo>
                          <a:pt x="352" y="26"/>
                          <a:pt x="325" y="22"/>
                          <a:pt x="317" y="22"/>
                        </a:cubicBezTo>
                        <a:cubicBezTo>
                          <a:pt x="304" y="22"/>
                          <a:pt x="309" y="55"/>
                          <a:pt x="284" y="55"/>
                        </a:cubicBezTo>
                        <a:cubicBezTo>
                          <a:pt x="266" y="55"/>
                          <a:pt x="247" y="42"/>
                          <a:pt x="236" y="42"/>
                        </a:cubicBezTo>
                        <a:cubicBezTo>
                          <a:pt x="229" y="42"/>
                          <a:pt x="221" y="51"/>
                          <a:pt x="218" y="53"/>
                        </a:cubicBezTo>
                        <a:cubicBezTo>
                          <a:pt x="196" y="66"/>
                          <a:pt x="170" y="66"/>
                          <a:pt x="152" y="81"/>
                        </a:cubicBezTo>
                        <a:cubicBezTo>
                          <a:pt x="145" y="88"/>
                          <a:pt x="159" y="112"/>
                          <a:pt x="123" y="108"/>
                        </a:cubicBezTo>
                        <a:cubicBezTo>
                          <a:pt x="110" y="106"/>
                          <a:pt x="108" y="133"/>
                          <a:pt x="86" y="137"/>
                        </a:cubicBezTo>
                        <a:cubicBezTo>
                          <a:pt x="86" y="186"/>
                          <a:pt x="58" y="207"/>
                          <a:pt x="17" y="207"/>
                        </a:cubicBezTo>
                        <a:cubicBezTo>
                          <a:pt x="10" y="207"/>
                          <a:pt x="1" y="227"/>
                          <a:pt x="0" y="236"/>
                        </a:cubicBezTo>
                        <a:cubicBezTo>
                          <a:pt x="11" y="238"/>
                          <a:pt x="13" y="241"/>
                          <a:pt x="15" y="251"/>
                        </a:cubicBezTo>
                        <a:cubicBezTo>
                          <a:pt x="15" y="253"/>
                          <a:pt x="15" y="253"/>
                          <a:pt x="15" y="253"/>
                        </a:cubicBezTo>
                        <a:cubicBezTo>
                          <a:pt x="15" y="261"/>
                          <a:pt x="19" y="259"/>
                          <a:pt x="25" y="261"/>
                        </a:cubicBezTo>
                        <a:cubicBezTo>
                          <a:pt x="30" y="262"/>
                          <a:pt x="28" y="268"/>
                          <a:pt x="31" y="271"/>
                        </a:cubicBezTo>
                        <a:cubicBezTo>
                          <a:pt x="37" y="277"/>
                          <a:pt x="42" y="277"/>
                          <a:pt x="50" y="280"/>
                        </a:cubicBezTo>
                        <a:cubicBezTo>
                          <a:pt x="58" y="279"/>
                          <a:pt x="61" y="272"/>
                          <a:pt x="69" y="272"/>
                        </a:cubicBezTo>
                        <a:cubicBezTo>
                          <a:pt x="73" y="272"/>
                          <a:pt x="83" y="280"/>
                          <a:pt x="83" y="284"/>
                        </a:cubicBezTo>
                        <a:cubicBezTo>
                          <a:pt x="83" y="296"/>
                          <a:pt x="66" y="294"/>
                          <a:pt x="66" y="306"/>
                        </a:cubicBezTo>
                        <a:cubicBezTo>
                          <a:pt x="66" y="311"/>
                          <a:pt x="73" y="312"/>
                          <a:pt x="73" y="317"/>
                        </a:cubicBezTo>
                        <a:cubicBezTo>
                          <a:pt x="73" y="323"/>
                          <a:pt x="68" y="322"/>
                          <a:pt x="63" y="322"/>
                        </a:cubicBezTo>
                        <a:cubicBezTo>
                          <a:pt x="63" y="326"/>
                          <a:pt x="63" y="326"/>
                          <a:pt x="63" y="326"/>
                        </a:cubicBezTo>
                        <a:cubicBezTo>
                          <a:pt x="64" y="331"/>
                          <a:pt x="64" y="335"/>
                          <a:pt x="65" y="340"/>
                        </a:cubicBezTo>
                        <a:cubicBezTo>
                          <a:pt x="66" y="343"/>
                          <a:pt x="71" y="342"/>
                          <a:pt x="73" y="343"/>
                        </a:cubicBezTo>
                        <a:cubicBezTo>
                          <a:pt x="80" y="345"/>
                          <a:pt x="83" y="351"/>
                          <a:pt x="91" y="353"/>
                        </a:cubicBezTo>
                        <a:cubicBezTo>
                          <a:pt x="100" y="355"/>
                          <a:pt x="105" y="352"/>
                          <a:pt x="110" y="357"/>
                        </a:cubicBezTo>
                        <a:cubicBezTo>
                          <a:pt x="116" y="363"/>
                          <a:pt x="120" y="361"/>
                          <a:pt x="127" y="364"/>
                        </a:cubicBezTo>
                        <a:cubicBezTo>
                          <a:pt x="130" y="366"/>
                          <a:pt x="130" y="369"/>
                          <a:pt x="132" y="373"/>
                        </a:cubicBezTo>
                        <a:cubicBezTo>
                          <a:pt x="133" y="376"/>
                          <a:pt x="137" y="372"/>
                          <a:pt x="139" y="373"/>
                        </a:cubicBezTo>
                        <a:cubicBezTo>
                          <a:pt x="146" y="378"/>
                          <a:pt x="150" y="384"/>
                          <a:pt x="160" y="384"/>
                        </a:cubicBezTo>
                        <a:cubicBezTo>
                          <a:pt x="166" y="384"/>
                          <a:pt x="172" y="384"/>
                          <a:pt x="178" y="384"/>
                        </a:cubicBezTo>
                        <a:cubicBezTo>
                          <a:pt x="182" y="384"/>
                          <a:pt x="184" y="382"/>
                          <a:pt x="186" y="382"/>
                        </a:cubicBezTo>
                        <a:cubicBezTo>
                          <a:pt x="189" y="382"/>
                          <a:pt x="190" y="389"/>
                          <a:pt x="191" y="392"/>
                        </a:cubicBezTo>
                        <a:cubicBezTo>
                          <a:pt x="197" y="389"/>
                          <a:pt x="199" y="381"/>
                          <a:pt x="210" y="381"/>
                        </a:cubicBezTo>
                        <a:cubicBezTo>
                          <a:pt x="219" y="381"/>
                          <a:pt x="224" y="386"/>
                          <a:pt x="231" y="386"/>
                        </a:cubicBezTo>
                        <a:cubicBezTo>
                          <a:pt x="238" y="386"/>
                          <a:pt x="252" y="374"/>
                          <a:pt x="255" y="372"/>
                        </a:cubicBezTo>
                        <a:cubicBezTo>
                          <a:pt x="258" y="370"/>
                          <a:pt x="259" y="369"/>
                          <a:pt x="260" y="367"/>
                        </a:cubicBezTo>
                        <a:cubicBezTo>
                          <a:pt x="264" y="363"/>
                          <a:pt x="270" y="368"/>
                          <a:pt x="275" y="366"/>
                        </a:cubicBezTo>
                        <a:cubicBezTo>
                          <a:pt x="279" y="362"/>
                          <a:pt x="279" y="362"/>
                          <a:pt x="279" y="362"/>
                        </a:cubicBezTo>
                        <a:cubicBezTo>
                          <a:pt x="282" y="362"/>
                          <a:pt x="282" y="362"/>
                          <a:pt x="282" y="362"/>
                        </a:cubicBezTo>
                        <a:cubicBezTo>
                          <a:pt x="285" y="377"/>
                          <a:pt x="294" y="376"/>
                          <a:pt x="305" y="381"/>
                        </a:cubicBezTo>
                        <a:cubicBezTo>
                          <a:pt x="309" y="388"/>
                          <a:pt x="316" y="391"/>
                          <a:pt x="316" y="400"/>
                        </a:cubicBezTo>
                        <a:cubicBezTo>
                          <a:pt x="316" y="417"/>
                          <a:pt x="304" y="418"/>
                          <a:pt x="304" y="434"/>
                        </a:cubicBezTo>
                        <a:cubicBezTo>
                          <a:pt x="304" y="436"/>
                          <a:pt x="305" y="439"/>
                          <a:pt x="306" y="439"/>
                        </a:cubicBezTo>
                        <a:cubicBezTo>
                          <a:pt x="309" y="439"/>
                          <a:pt x="312" y="436"/>
                          <a:pt x="315" y="436"/>
                        </a:cubicBezTo>
                        <a:cubicBezTo>
                          <a:pt x="319" y="436"/>
                          <a:pt x="320" y="449"/>
                          <a:pt x="324" y="450"/>
                        </a:cubicBezTo>
                        <a:cubicBezTo>
                          <a:pt x="324" y="459"/>
                          <a:pt x="330" y="468"/>
                          <a:pt x="338" y="468"/>
                        </a:cubicBezTo>
                        <a:cubicBezTo>
                          <a:pt x="342" y="468"/>
                          <a:pt x="343" y="467"/>
                          <a:pt x="346" y="467"/>
                        </a:cubicBezTo>
                        <a:cubicBezTo>
                          <a:pt x="348" y="467"/>
                          <a:pt x="348" y="467"/>
                          <a:pt x="348" y="467"/>
                        </a:cubicBezTo>
                        <a:cubicBezTo>
                          <a:pt x="348" y="471"/>
                          <a:pt x="350" y="472"/>
                          <a:pt x="351" y="472"/>
                        </a:cubicBezTo>
                        <a:cubicBezTo>
                          <a:pt x="352" y="472"/>
                          <a:pt x="353" y="470"/>
                          <a:pt x="353" y="468"/>
                        </a:cubicBezTo>
                        <a:cubicBezTo>
                          <a:pt x="353" y="464"/>
                          <a:pt x="353" y="461"/>
                          <a:pt x="353" y="457"/>
                        </a:cubicBezTo>
                        <a:cubicBezTo>
                          <a:pt x="353" y="457"/>
                          <a:pt x="363" y="454"/>
                          <a:pt x="365" y="454"/>
                        </a:cubicBezTo>
                        <a:cubicBezTo>
                          <a:pt x="379" y="454"/>
                          <a:pt x="379" y="454"/>
                          <a:pt x="379" y="454"/>
                        </a:cubicBezTo>
                        <a:cubicBezTo>
                          <a:pt x="385" y="457"/>
                          <a:pt x="390" y="448"/>
                          <a:pt x="397" y="448"/>
                        </a:cubicBezTo>
                        <a:cubicBezTo>
                          <a:pt x="404" y="448"/>
                          <a:pt x="408" y="453"/>
                          <a:pt x="416" y="453"/>
                        </a:cubicBezTo>
                        <a:cubicBezTo>
                          <a:pt x="416" y="464"/>
                          <a:pt x="424" y="468"/>
                          <a:pt x="431" y="470"/>
                        </a:cubicBezTo>
                        <a:cubicBezTo>
                          <a:pt x="431" y="470"/>
                          <a:pt x="431" y="470"/>
                          <a:pt x="431" y="470"/>
                        </a:cubicBezTo>
                        <a:cubicBezTo>
                          <a:pt x="439" y="474"/>
                          <a:pt x="444" y="471"/>
                          <a:pt x="452" y="475"/>
                        </a:cubicBezTo>
                        <a:cubicBezTo>
                          <a:pt x="452" y="477"/>
                          <a:pt x="451" y="486"/>
                          <a:pt x="454" y="486"/>
                        </a:cubicBezTo>
                        <a:cubicBezTo>
                          <a:pt x="459" y="486"/>
                          <a:pt x="457" y="480"/>
                          <a:pt x="460" y="477"/>
                        </a:cubicBezTo>
                        <a:cubicBezTo>
                          <a:pt x="463" y="474"/>
                          <a:pt x="472" y="472"/>
                          <a:pt x="476" y="470"/>
                        </a:cubicBezTo>
                        <a:cubicBezTo>
                          <a:pt x="484" y="466"/>
                          <a:pt x="492" y="468"/>
                          <a:pt x="498" y="463"/>
                        </a:cubicBezTo>
                        <a:cubicBezTo>
                          <a:pt x="498" y="463"/>
                          <a:pt x="502" y="455"/>
                          <a:pt x="503" y="455"/>
                        </a:cubicBezTo>
                        <a:cubicBezTo>
                          <a:pt x="507" y="455"/>
                          <a:pt x="510" y="458"/>
                          <a:pt x="514" y="458"/>
                        </a:cubicBezTo>
                        <a:cubicBezTo>
                          <a:pt x="534" y="458"/>
                          <a:pt x="539" y="446"/>
                          <a:pt x="552" y="439"/>
                        </a:cubicBezTo>
                        <a:cubicBezTo>
                          <a:pt x="555" y="437"/>
                          <a:pt x="557" y="435"/>
                          <a:pt x="558" y="431"/>
                        </a:cubicBezTo>
                        <a:cubicBezTo>
                          <a:pt x="569" y="431"/>
                          <a:pt x="572" y="414"/>
                          <a:pt x="576" y="406"/>
                        </a:cubicBezTo>
                        <a:cubicBezTo>
                          <a:pt x="578" y="401"/>
                          <a:pt x="590" y="383"/>
                          <a:pt x="597" y="382"/>
                        </a:cubicBezTo>
                        <a:cubicBezTo>
                          <a:pt x="597" y="372"/>
                          <a:pt x="604" y="368"/>
                          <a:pt x="604" y="355"/>
                        </a:cubicBezTo>
                        <a:cubicBezTo>
                          <a:pt x="604" y="336"/>
                          <a:pt x="599" y="329"/>
                          <a:pt x="591" y="317"/>
                        </a:cubicBezTo>
                        <a:cubicBezTo>
                          <a:pt x="590" y="315"/>
                          <a:pt x="590" y="309"/>
                          <a:pt x="586" y="307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10" name="Freeform 148">
                    <a:extLst>
                      <a:ext uri="{FF2B5EF4-FFF2-40B4-BE49-F238E27FC236}">
                        <a16:creationId xmlns:a16="http://schemas.microsoft.com/office/drawing/2014/main" id="{3279CB4C-088A-9567-1BFB-96A3D43747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69175" y="1395413"/>
                    <a:ext cx="58738" cy="25400"/>
                  </a:xfrm>
                  <a:custGeom>
                    <a:avLst/>
                    <a:gdLst/>
                    <a:ahLst/>
                    <a:cxnLst>
                      <a:cxn ang="0">
                        <a:pos x="4" y="19"/>
                      </a:cxn>
                      <a:cxn ang="0">
                        <a:pos x="0" y="14"/>
                      </a:cxn>
                      <a:cxn ang="0">
                        <a:pos x="20" y="0"/>
                      </a:cxn>
                      <a:cxn ang="0">
                        <a:pos x="44" y="11"/>
                      </a:cxn>
                      <a:cxn ang="0">
                        <a:pos x="4" y="19"/>
                      </a:cxn>
                    </a:cxnLst>
                    <a:rect l="0" t="0" r="r" b="b"/>
                    <a:pathLst>
                      <a:path w="44" h="19">
                        <a:moveTo>
                          <a:pt x="4" y="19"/>
                        </a:moveTo>
                        <a:cubicBezTo>
                          <a:pt x="1" y="19"/>
                          <a:pt x="0" y="17"/>
                          <a:pt x="0" y="14"/>
                        </a:cubicBezTo>
                        <a:cubicBezTo>
                          <a:pt x="0" y="8"/>
                          <a:pt x="13" y="0"/>
                          <a:pt x="20" y="0"/>
                        </a:cubicBezTo>
                        <a:cubicBezTo>
                          <a:pt x="27" y="0"/>
                          <a:pt x="44" y="4"/>
                          <a:pt x="44" y="11"/>
                        </a:cubicBezTo>
                        <a:cubicBezTo>
                          <a:pt x="44" y="17"/>
                          <a:pt x="9" y="19"/>
                          <a:pt x="4" y="19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11" name="Freeform 149">
                    <a:extLst>
                      <a:ext uri="{FF2B5EF4-FFF2-40B4-BE49-F238E27FC236}">
                        <a16:creationId xmlns:a16="http://schemas.microsoft.com/office/drawing/2014/main" id="{AE84B083-BA7C-0110-B3E1-D67B6FACB4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91375" y="1443038"/>
                    <a:ext cx="23813" cy="14288"/>
                  </a:xfrm>
                  <a:custGeom>
                    <a:avLst/>
                    <a:gdLst/>
                    <a:ahLst/>
                    <a:cxnLst>
                      <a:cxn ang="0">
                        <a:pos x="13" y="10"/>
                      </a:cxn>
                      <a:cxn ang="0">
                        <a:pos x="18" y="6"/>
                      </a:cxn>
                      <a:cxn ang="0">
                        <a:pos x="15" y="0"/>
                      </a:cxn>
                      <a:cxn ang="0">
                        <a:pos x="0" y="0"/>
                      </a:cxn>
                      <a:cxn ang="0">
                        <a:pos x="13" y="10"/>
                      </a:cxn>
                    </a:cxnLst>
                    <a:rect l="0" t="0" r="r" b="b"/>
                    <a:pathLst>
                      <a:path w="18" h="10">
                        <a:moveTo>
                          <a:pt x="13" y="10"/>
                        </a:moveTo>
                        <a:cubicBezTo>
                          <a:pt x="15" y="10"/>
                          <a:pt x="18" y="8"/>
                          <a:pt x="18" y="6"/>
                        </a:cubicBezTo>
                        <a:cubicBezTo>
                          <a:pt x="18" y="3"/>
                          <a:pt x="15" y="2"/>
                          <a:pt x="1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3" y="6"/>
                          <a:pt x="7" y="10"/>
                          <a:pt x="13" y="1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12" name="Freeform 150">
                    <a:extLst>
                      <a:ext uri="{FF2B5EF4-FFF2-40B4-BE49-F238E27FC236}">
                        <a16:creationId xmlns:a16="http://schemas.microsoft.com/office/drawing/2014/main" id="{0DE115C9-92DE-B974-172E-84CFB27FEF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5275" y="1257300"/>
                    <a:ext cx="11113" cy="12700"/>
                  </a:xfrm>
                  <a:custGeom>
                    <a:avLst/>
                    <a:gdLst/>
                    <a:ahLst/>
                    <a:cxnLst>
                      <a:cxn ang="0">
                        <a:pos x="8" y="5"/>
                      </a:cxn>
                      <a:cxn ang="0">
                        <a:pos x="3" y="0"/>
                      </a:cxn>
                      <a:cxn ang="0">
                        <a:pos x="0" y="7"/>
                      </a:cxn>
                      <a:cxn ang="0">
                        <a:pos x="3" y="10"/>
                      </a:cxn>
                      <a:cxn ang="0">
                        <a:pos x="8" y="4"/>
                      </a:cxn>
                      <a:cxn ang="0">
                        <a:pos x="6" y="4"/>
                      </a:cxn>
                      <a:cxn ang="0">
                        <a:pos x="8" y="5"/>
                      </a:cxn>
                    </a:cxnLst>
                    <a:rect l="0" t="0" r="r" b="b"/>
                    <a:pathLst>
                      <a:path w="8" h="10">
                        <a:moveTo>
                          <a:pt x="8" y="5"/>
                        </a:move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2"/>
                          <a:pt x="0" y="4"/>
                          <a:pt x="0" y="7"/>
                        </a:cubicBezTo>
                        <a:cubicBezTo>
                          <a:pt x="0" y="9"/>
                          <a:pt x="1" y="10"/>
                          <a:pt x="3" y="10"/>
                        </a:cubicBezTo>
                        <a:cubicBezTo>
                          <a:pt x="7" y="10"/>
                          <a:pt x="7" y="6"/>
                          <a:pt x="8" y="4"/>
                        </a:cubicBezTo>
                        <a:cubicBezTo>
                          <a:pt x="6" y="4"/>
                          <a:pt x="6" y="4"/>
                          <a:pt x="6" y="4"/>
                        </a:cubicBezTo>
                        <a:lnTo>
                          <a:pt x="8" y="5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13" name="Freeform 151">
                    <a:extLst>
                      <a:ext uri="{FF2B5EF4-FFF2-40B4-BE49-F238E27FC236}">
                        <a16:creationId xmlns:a16="http://schemas.microsoft.com/office/drawing/2014/main" id="{2237AC6D-476A-C44C-53DD-0EB6ECB10D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49988" y="1300163"/>
                    <a:ext cx="26988" cy="15875"/>
                  </a:xfrm>
                  <a:custGeom>
                    <a:avLst/>
                    <a:gdLst/>
                    <a:ahLst/>
                    <a:cxnLst>
                      <a:cxn ang="0">
                        <a:pos x="20" y="9"/>
                      </a:cxn>
                      <a:cxn ang="0">
                        <a:pos x="10" y="12"/>
                      </a:cxn>
                      <a:cxn ang="0">
                        <a:pos x="0" y="7"/>
                      </a:cxn>
                      <a:cxn ang="0">
                        <a:pos x="10" y="0"/>
                      </a:cxn>
                      <a:cxn ang="0">
                        <a:pos x="20" y="7"/>
                      </a:cxn>
                      <a:cxn ang="0">
                        <a:pos x="17" y="12"/>
                      </a:cxn>
                      <a:cxn ang="0">
                        <a:pos x="20" y="9"/>
                      </a:cxn>
                    </a:cxnLst>
                    <a:rect l="0" t="0" r="r" b="b"/>
                    <a:pathLst>
                      <a:path w="20" h="12">
                        <a:moveTo>
                          <a:pt x="20" y="9"/>
                        </a:moveTo>
                        <a:cubicBezTo>
                          <a:pt x="17" y="11"/>
                          <a:pt x="14" y="12"/>
                          <a:pt x="10" y="12"/>
                        </a:cubicBezTo>
                        <a:cubicBezTo>
                          <a:pt x="5" y="12"/>
                          <a:pt x="0" y="11"/>
                          <a:pt x="0" y="7"/>
                        </a:cubicBezTo>
                        <a:cubicBezTo>
                          <a:pt x="0" y="3"/>
                          <a:pt x="6" y="0"/>
                          <a:pt x="10" y="0"/>
                        </a:cubicBezTo>
                        <a:cubicBezTo>
                          <a:pt x="16" y="0"/>
                          <a:pt x="20" y="2"/>
                          <a:pt x="20" y="7"/>
                        </a:cubicBezTo>
                        <a:cubicBezTo>
                          <a:pt x="20" y="10"/>
                          <a:pt x="18" y="11"/>
                          <a:pt x="17" y="12"/>
                        </a:cubicBezTo>
                        <a:lnTo>
                          <a:pt x="20" y="9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14" name="Freeform 152">
                    <a:extLst>
                      <a:ext uri="{FF2B5EF4-FFF2-40B4-BE49-F238E27FC236}">
                        <a16:creationId xmlns:a16="http://schemas.microsoft.com/office/drawing/2014/main" id="{2ED379D7-9201-0B01-DAE6-450F69784E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43613" y="1128713"/>
                    <a:ext cx="100013" cy="57150"/>
                  </a:xfrm>
                  <a:custGeom>
                    <a:avLst/>
                    <a:gdLst/>
                    <a:ahLst/>
                    <a:cxnLst>
                      <a:cxn ang="0">
                        <a:pos x="6" y="43"/>
                      </a:cxn>
                      <a:cxn ang="0">
                        <a:pos x="0" y="37"/>
                      </a:cxn>
                      <a:cxn ang="0">
                        <a:pos x="8" y="27"/>
                      </a:cxn>
                      <a:cxn ang="0">
                        <a:pos x="39" y="0"/>
                      </a:cxn>
                      <a:cxn ang="0">
                        <a:pos x="45" y="0"/>
                      </a:cxn>
                      <a:cxn ang="0">
                        <a:pos x="44" y="10"/>
                      </a:cxn>
                      <a:cxn ang="0">
                        <a:pos x="52" y="6"/>
                      </a:cxn>
                      <a:cxn ang="0">
                        <a:pos x="76" y="23"/>
                      </a:cxn>
                      <a:cxn ang="0">
                        <a:pos x="45" y="34"/>
                      </a:cxn>
                      <a:cxn ang="0">
                        <a:pos x="30" y="37"/>
                      </a:cxn>
                      <a:cxn ang="0">
                        <a:pos x="6" y="43"/>
                      </a:cxn>
                    </a:cxnLst>
                    <a:rect l="0" t="0" r="r" b="b"/>
                    <a:pathLst>
                      <a:path w="76" h="43">
                        <a:moveTo>
                          <a:pt x="6" y="43"/>
                        </a:moveTo>
                        <a:cubicBezTo>
                          <a:pt x="1" y="43"/>
                          <a:pt x="0" y="41"/>
                          <a:pt x="0" y="37"/>
                        </a:cubicBezTo>
                        <a:cubicBezTo>
                          <a:pt x="0" y="30"/>
                          <a:pt x="5" y="30"/>
                          <a:pt x="8" y="27"/>
                        </a:cubicBezTo>
                        <a:cubicBezTo>
                          <a:pt x="18" y="17"/>
                          <a:pt x="22" y="0"/>
                          <a:pt x="39" y="0"/>
                        </a:cubicBezTo>
                        <a:cubicBezTo>
                          <a:pt x="43" y="0"/>
                          <a:pt x="43" y="0"/>
                          <a:pt x="45" y="0"/>
                        </a:cubicBezTo>
                        <a:cubicBezTo>
                          <a:pt x="45" y="7"/>
                          <a:pt x="47" y="7"/>
                          <a:pt x="44" y="10"/>
                        </a:cubicBezTo>
                        <a:cubicBezTo>
                          <a:pt x="47" y="9"/>
                          <a:pt x="49" y="6"/>
                          <a:pt x="52" y="6"/>
                        </a:cubicBezTo>
                        <a:cubicBezTo>
                          <a:pt x="58" y="6"/>
                          <a:pt x="76" y="17"/>
                          <a:pt x="76" y="23"/>
                        </a:cubicBezTo>
                        <a:cubicBezTo>
                          <a:pt x="76" y="34"/>
                          <a:pt x="53" y="36"/>
                          <a:pt x="45" y="34"/>
                        </a:cubicBezTo>
                        <a:cubicBezTo>
                          <a:pt x="43" y="34"/>
                          <a:pt x="30" y="37"/>
                          <a:pt x="30" y="37"/>
                        </a:cubicBezTo>
                        <a:lnTo>
                          <a:pt x="6" y="43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15" name="Freeform 153">
                    <a:extLst>
                      <a:ext uri="{FF2B5EF4-FFF2-40B4-BE49-F238E27FC236}">
                        <a16:creationId xmlns:a16="http://schemas.microsoft.com/office/drawing/2014/main" id="{4F63D9C3-7F10-54A7-494D-1E24EEB53D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00738" y="1101725"/>
                    <a:ext cx="39688" cy="20638"/>
                  </a:xfrm>
                  <a:custGeom>
                    <a:avLst/>
                    <a:gdLst/>
                    <a:ahLst/>
                    <a:cxnLst>
                      <a:cxn ang="0">
                        <a:pos x="12" y="0"/>
                      </a:cxn>
                      <a:cxn ang="0">
                        <a:pos x="30" y="7"/>
                      </a:cxn>
                      <a:cxn ang="0">
                        <a:pos x="9" y="16"/>
                      </a:cxn>
                      <a:cxn ang="0">
                        <a:pos x="0" y="5"/>
                      </a:cxn>
                      <a:cxn ang="0">
                        <a:pos x="12" y="0"/>
                      </a:cxn>
                    </a:cxnLst>
                    <a:rect l="0" t="0" r="r" b="b"/>
                    <a:pathLst>
                      <a:path w="30" h="16">
                        <a:moveTo>
                          <a:pt x="12" y="0"/>
                        </a:moveTo>
                        <a:cubicBezTo>
                          <a:pt x="14" y="0"/>
                          <a:pt x="26" y="6"/>
                          <a:pt x="30" y="7"/>
                        </a:cubicBezTo>
                        <a:cubicBezTo>
                          <a:pt x="29" y="15"/>
                          <a:pt x="14" y="16"/>
                          <a:pt x="9" y="16"/>
                        </a:cubicBezTo>
                        <a:cubicBezTo>
                          <a:pt x="6" y="16"/>
                          <a:pt x="0" y="9"/>
                          <a:pt x="0" y="5"/>
                        </a:cubicBezTo>
                        <a:cubicBezTo>
                          <a:pt x="0" y="0"/>
                          <a:pt x="9" y="0"/>
                          <a:pt x="12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16" name="Freeform 154">
                    <a:extLst>
                      <a:ext uri="{FF2B5EF4-FFF2-40B4-BE49-F238E27FC236}">
                        <a16:creationId xmlns:a16="http://schemas.microsoft.com/office/drawing/2014/main" id="{55E4879C-B723-EAB3-E221-64F1F3DBE4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13438" y="1057275"/>
                    <a:ext cx="139700" cy="98425"/>
                  </a:xfrm>
                  <a:custGeom>
                    <a:avLst/>
                    <a:gdLst/>
                    <a:ahLst/>
                    <a:cxnLst>
                      <a:cxn ang="0">
                        <a:pos x="99" y="68"/>
                      </a:cxn>
                      <a:cxn ang="0">
                        <a:pos x="90" y="74"/>
                      </a:cxn>
                      <a:cxn ang="0">
                        <a:pos x="41" y="66"/>
                      </a:cxn>
                      <a:cxn ang="0">
                        <a:pos x="17" y="50"/>
                      </a:cxn>
                      <a:cxn ang="0">
                        <a:pos x="50" y="36"/>
                      </a:cxn>
                      <a:cxn ang="0">
                        <a:pos x="32" y="36"/>
                      </a:cxn>
                      <a:cxn ang="0">
                        <a:pos x="0" y="26"/>
                      </a:cxn>
                      <a:cxn ang="0">
                        <a:pos x="46" y="0"/>
                      </a:cxn>
                      <a:cxn ang="0">
                        <a:pos x="72" y="17"/>
                      </a:cxn>
                      <a:cxn ang="0">
                        <a:pos x="67" y="18"/>
                      </a:cxn>
                      <a:cxn ang="0">
                        <a:pos x="67" y="27"/>
                      </a:cxn>
                      <a:cxn ang="0">
                        <a:pos x="59" y="35"/>
                      </a:cxn>
                      <a:cxn ang="0">
                        <a:pos x="68" y="35"/>
                      </a:cxn>
                      <a:cxn ang="0">
                        <a:pos x="81" y="39"/>
                      </a:cxn>
                      <a:cxn ang="0">
                        <a:pos x="90" y="39"/>
                      </a:cxn>
                      <a:cxn ang="0">
                        <a:pos x="105" y="48"/>
                      </a:cxn>
                      <a:cxn ang="0">
                        <a:pos x="101" y="57"/>
                      </a:cxn>
                      <a:cxn ang="0">
                        <a:pos x="92" y="62"/>
                      </a:cxn>
                      <a:cxn ang="0">
                        <a:pos x="99" y="68"/>
                      </a:cxn>
                    </a:cxnLst>
                    <a:rect l="0" t="0" r="r" b="b"/>
                    <a:pathLst>
                      <a:path w="105" h="74">
                        <a:moveTo>
                          <a:pt x="99" y="68"/>
                        </a:moveTo>
                        <a:cubicBezTo>
                          <a:pt x="99" y="72"/>
                          <a:pt x="94" y="74"/>
                          <a:pt x="90" y="74"/>
                        </a:cubicBezTo>
                        <a:cubicBezTo>
                          <a:pt x="71" y="74"/>
                          <a:pt x="57" y="66"/>
                          <a:pt x="41" y="66"/>
                        </a:cubicBezTo>
                        <a:cubicBezTo>
                          <a:pt x="35" y="66"/>
                          <a:pt x="24" y="54"/>
                          <a:pt x="17" y="50"/>
                        </a:cubicBezTo>
                        <a:cubicBezTo>
                          <a:pt x="32" y="46"/>
                          <a:pt x="36" y="41"/>
                          <a:pt x="50" y="36"/>
                        </a:cubicBezTo>
                        <a:cubicBezTo>
                          <a:pt x="46" y="36"/>
                          <a:pt x="35" y="36"/>
                          <a:pt x="32" y="36"/>
                        </a:cubicBezTo>
                        <a:cubicBezTo>
                          <a:pt x="20" y="36"/>
                          <a:pt x="11" y="32"/>
                          <a:pt x="0" y="26"/>
                        </a:cubicBezTo>
                        <a:cubicBezTo>
                          <a:pt x="18" y="21"/>
                          <a:pt x="25" y="0"/>
                          <a:pt x="46" y="0"/>
                        </a:cubicBezTo>
                        <a:cubicBezTo>
                          <a:pt x="58" y="0"/>
                          <a:pt x="65" y="12"/>
                          <a:pt x="72" y="17"/>
                        </a:cubicBezTo>
                        <a:cubicBezTo>
                          <a:pt x="68" y="19"/>
                          <a:pt x="69" y="18"/>
                          <a:pt x="67" y="18"/>
                        </a:cubicBezTo>
                        <a:cubicBezTo>
                          <a:pt x="68" y="23"/>
                          <a:pt x="67" y="24"/>
                          <a:pt x="67" y="27"/>
                        </a:cubicBezTo>
                        <a:cubicBezTo>
                          <a:pt x="67" y="29"/>
                          <a:pt x="62" y="33"/>
                          <a:pt x="59" y="35"/>
                        </a:cubicBezTo>
                        <a:cubicBezTo>
                          <a:pt x="63" y="33"/>
                          <a:pt x="65" y="35"/>
                          <a:pt x="68" y="35"/>
                        </a:cubicBezTo>
                        <a:cubicBezTo>
                          <a:pt x="73" y="35"/>
                          <a:pt x="76" y="39"/>
                          <a:pt x="81" y="39"/>
                        </a:cubicBezTo>
                        <a:cubicBezTo>
                          <a:pt x="84" y="39"/>
                          <a:pt x="87" y="39"/>
                          <a:pt x="90" y="39"/>
                        </a:cubicBezTo>
                        <a:cubicBezTo>
                          <a:pt x="99" y="39"/>
                          <a:pt x="99" y="42"/>
                          <a:pt x="105" y="48"/>
                        </a:cubicBezTo>
                        <a:cubicBezTo>
                          <a:pt x="100" y="51"/>
                          <a:pt x="101" y="52"/>
                          <a:pt x="101" y="57"/>
                        </a:cubicBezTo>
                        <a:cubicBezTo>
                          <a:pt x="101" y="61"/>
                          <a:pt x="95" y="62"/>
                          <a:pt x="92" y="62"/>
                        </a:cubicBezTo>
                        <a:cubicBezTo>
                          <a:pt x="95" y="63"/>
                          <a:pt x="99" y="65"/>
                          <a:pt x="99" y="68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17" name="Freeform 155">
                    <a:extLst>
                      <a:ext uri="{FF2B5EF4-FFF2-40B4-BE49-F238E27FC236}">
                        <a16:creationId xmlns:a16="http://schemas.microsoft.com/office/drawing/2014/main" id="{D45D0CB0-4222-AB52-7657-28F44C6438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73763" y="1212850"/>
                    <a:ext cx="17463" cy="12700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7" y="0"/>
                      </a:cxn>
                      <a:cxn ang="0">
                        <a:pos x="13" y="0"/>
                      </a:cxn>
                      <a:cxn ang="0">
                        <a:pos x="5" y="9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13" h="9">
                        <a:moveTo>
                          <a:pt x="0" y="5"/>
                        </a:moveTo>
                        <a:cubicBezTo>
                          <a:pt x="3" y="3"/>
                          <a:pt x="5" y="1"/>
                          <a:pt x="7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2" y="6"/>
                          <a:pt x="10" y="9"/>
                          <a:pt x="5" y="9"/>
                        </a:cubicBezTo>
                        <a:cubicBezTo>
                          <a:pt x="2" y="9"/>
                          <a:pt x="1" y="7"/>
                          <a:pt x="0" y="5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18" name="Freeform 156">
                    <a:extLst>
                      <a:ext uri="{FF2B5EF4-FFF2-40B4-BE49-F238E27FC236}">
                        <a16:creationId xmlns:a16="http://schemas.microsoft.com/office/drawing/2014/main" id="{59ADC2E4-048E-E2A6-2D75-BE1AB6BCFA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86450" y="1060450"/>
                    <a:ext cx="23813" cy="7938"/>
                  </a:xfrm>
                  <a:custGeom>
                    <a:avLst/>
                    <a:gdLst/>
                    <a:ahLst/>
                    <a:cxnLst>
                      <a:cxn ang="0">
                        <a:pos x="18" y="4"/>
                      </a:cxn>
                      <a:cxn ang="0">
                        <a:pos x="0" y="0"/>
                      </a:cxn>
                      <a:cxn ang="0">
                        <a:pos x="16" y="0"/>
                      </a:cxn>
                      <a:cxn ang="0">
                        <a:pos x="18" y="4"/>
                      </a:cxn>
                    </a:cxnLst>
                    <a:rect l="0" t="0" r="r" b="b"/>
                    <a:pathLst>
                      <a:path w="18" h="6">
                        <a:moveTo>
                          <a:pt x="18" y="4"/>
                        </a:moveTo>
                        <a:cubicBezTo>
                          <a:pt x="11" y="5"/>
                          <a:pt x="3" y="6"/>
                          <a:pt x="0" y="0"/>
                        </a:cubicBezTo>
                        <a:cubicBezTo>
                          <a:pt x="16" y="0"/>
                          <a:pt x="16" y="0"/>
                          <a:pt x="16" y="0"/>
                        </a:cubicBezTo>
                        <a:lnTo>
                          <a:pt x="18" y="4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19" name="Freeform 157">
                    <a:extLst>
                      <a:ext uri="{FF2B5EF4-FFF2-40B4-BE49-F238E27FC236}">
                        <a16:creationId xmlns:a16="http://schemas.microsoft.com/office/drawing/2014/main" id="{69EF351E-E5C9-318C-5EC6-ACA87B1A4D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62675" y="1173163"/>
                    <a:ext cx="20638" cy="9525"/>
                  </a:xfrm>
                  <a:custGeom>
                    <a:avLst/>
                    <a:gdLst/>
                    <a:ahLst/>
                    <a:cxnLst>
                      <a:cxn ang="0">
                        <a:pos x="15" y="1"/>
                      </a:cxn>
                      <a:cxn ang="0">
                        <a:pos x="9" y="7"/>
                      </a:cxn>
                      <a:cxn ang="0">
                        <a:pos x="0" y="2"/>
                      </a:cxn>
                      <a:cxn ang="0">
                        <a:pos x="15" y="1"/>
                      </a:cxn>
                    </a:cxnLst>
                    <a:rect l="0" t="0" r="r" b="b"/>
                    <a:pathLst>
                      <a:path w="15" h="7">
                        <a:moveTo>
                          <a:pt x="15" y="1"/>
                        </a:moveTo>
                        <a:cubicBezTo>
                          <a:pt x="14" y="4"/>
                          <a:pt x="12" y="7"/>
                          <a:pt x="9" y="7"/>
                        </a:cubicBezTo>
                        <a:cubicBezTo>
                          <a:pt x="4" y="7"/>
                          <a:pt x="1" y="4"/>
                          <a:pt x="0" y="2"/>
                        </a:cubicBezTo>
                        <a:cubicBezTo>
                          <a:pt x="9" y="0"/>
                          <a:pt x="11" y="2"/>
                          <a:pt x="15" y="1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20" name="Freeform 158">
                    <a:extLst>
                      <a:ext uri="{FF2B5EF4-FFF2-40B4-BE49-F238E27FC236}">
                        <a16:creationId xmlns:a16="http://schemas.microsoft.com/office/drawing/2014/main" id="{F053E7F0-EA39-9B9F-00AE-EA447C9121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19688" y="1074738"/>
                    <a:ext cx="117475" cy="36513"/>
                  </a:xfrm>
                  <a:custGeom>
                    <a:avLst/>
                    <a:gdLst/>
                    <a:ahLst/>
                    <a:cxnLst>
                      <a:cxn ang="0">
                        <a:pos x="76" y="14"/>
                      </a:cxn>
                      <a:cxn ang="0">
                        <a:pos x="58" y="17"/>
                      </a:cxn>
                      <a:cxn ang="0">
                        <a:pos x="49" y="27"/>
                      </a:cxn>
                      <a:cxn ang="0">
                        <a:pos x="44" y="23"/>
                      </a:cxn>
                      <a:cxn ang="0">
                        <a:pos x="44" y="23"/>
                      </a:cxn>
                      <a:cxn ang="0">
                        <a:pos x="32" y="17"/>
                      </a:cxn>
                      <a:cxn ang="0">
                        <a:pos x="41" y="14"/>
                      </a:cxn>
                      <a:cxn ang="0">
                        <a:pos x="33" y="13"/>
                      </a:cxn>
                      <a:cxn ang="0">
                        <a:pos x="40" y="9"/>
                      </a:cxn>
                      <a:cxn ang="0">
                        <a:pos x="30" y="5"/>
                      </a:cxn>
                      <a:cxn ang="0">
                        <a:pos x="10" y="11"/>
                      </a:cxn>
                      <a:cxn ang="0">
                        <a:pos x="0" y="9"/>
                      </a:cxn>
                      <a:cxn ang="0">
                        <a:pos x="34" y="0"/>
                      </a:cxn>
                      <a:cxn ang="0">
                        <a:pos x="60" y="6"/>
                      </a:cxn>
                      <a:cxn ang="0">
                        <a:pos x="76" y="0"/>
                      </a:cxn>
                      <a:cxn ang="0">
                        <a:pos x="89" y="5"/>
                      </a:cxn>
                      <a:cxn ang="0">
                        <a:pos x="78" y="13"/>
                      </a:cxn>
                      <a:cxn ang="0">
                        <a:pos x="73" y="13"/>
                      </a:cxn>
                      <a:cxn ang="0">
                        <a:pos x="73" y="17"/>
                      </a:cxn>
                      <a:cxn ang="0">
                        <a:pos x="76" y="14"/>
                      </a:cxn>
                    </a:cxnLst>
                    <a:rect l="0" t="0" r="r" b="b"/>
                    <a:pathLst>
                      <a:path w="89" h="27">
                        <a:moveTo>
                          <a:pt x="76" y="14"/>
                        </a:moveTo>
                        <a:cubicBezTo>
                          <a:pt x="69" y="19"/>
                          <a:pt x="65" y="13"/>
                          <a:pt x="58" y="17"/>
                        </a:cubicBezTo>
                        <a:cubicBezTo>
                          <a:pt x="54" y="19"/>
                          <a:pt x="53" y="27"/>
                          <a:pt x="49" y="27"/>
                        </a:cubicBezTo>
                        <a:cubicBezTo>
                          <a:pt x="47" y="26"/>
                          <a:pt x="45" y="24"/>
                          <a:pt x="44" y="23"/>
                        </a:cubicBezTo>
                        <a:cubicBezTo>
                          <a:pt x="44" y="23"/>
                          <a:pt x="44" y="23"/>
                          <a:pt x="44" y="23"/>
                        </a:cubicBezTo>
                        <a:cubicBezTo>
                          <a:pt x="38" y="23"/>
                          <a:pt x="33" y="21"/>
                          <a:pt x="32" y="17"/>
                        </a:cubicBezTo>
                        <a:cubicBezTo>
                          <a:pt x="36" y="15"/>
                          <a:pt x="38" y="15"/>
                          <a:pt x="41" y="14"/>
                        </a:cubicBezTo>
                        <a:cubicBezTo>
                          <a:pt x="37" y="14"/>
                          <a:pt x="35" y="13"/>
                          <a:pt x="33" y="13"/>
                        </a:cubicBezTo>
                        <a:cubicBezTo>
                          <a:pt x="36" y="11"/>
                          <a:pt x="38" y="11"/>
                          <a:pt x="40" y="9"/>
                        </a:cubicBezTo>
                        <a:cubicBezTo>
                          <a:pt x="36" y="8"/>
                          <a:pt x="34" y="5"/>
                          <a:pt x="30" y="5"/>
                        </a:cubicBezTo>
                        <a:cubicBezTo>
                          <a:pt x="25" y="5"/>
                          <a:pt x="17" y="11"/>
                          <a:pt x="10" y="11"/>
                        </a:cubicBezTo>
                        <a:cubicBezTo>
                          <a:pt x="7" y="11"/>
                          <a:pt x="4" y="9"/>
                          <a:pt x="0" y="9"/>
                        </a:cubicBezTo>
                        <a:cubicBezTo>
                          <a:pt x="4" y="2"/>
                          <a:pt x="25" y="0"/>
                          <a:pt x="34" y="0"/>
                        </a:cubicBezTo>
                        <a:cubicBezTo>
                          <a:pt x="45" y="0"/>
                          <a:pt x="52" y="6"/>
                          <a:pt x="60" y="6"/>
                        </a:cubicBezTo>
                        <a:cubicBezTo>
                          <a:pt x="67" y="6"/>
                          <a:pt x="70" y="0"/>
                          <a:pt x="76" y="0"/>
                        </a:cubicBezTo>
                        <a:cubicBezTo>
                          <a:pt x="82" y="0"/>
                          <a:pt x="87" y="4"/>
                          <a:pt x="89" y="5"/>
                        </a:cubicBezTo>
                        <a:cubicBezTo>
                          <a:pt x="89" y="13"/>
                          <a:pt x="83" y="9"/>
                          <a:pt x="78" y="13"/>
                        </a:cubicBezTo>
                        <a:cubicBezTo>
                          <a:pt x="76" y="13"/>
                          <a:pt x="75" y="13"/>
                          <a:pt x="73" y="13"/>
                        </a:cubicBezTo>
                        <a:cubicBezTo>
                          <a:pt x="73" y="17"/>
                          <a:pt x="73" y="17"/>
                          <a:pt x="73" y="17"/>
                        </a:cubicBezTo>
                        <a:lnTo>
                          <a:pt x="76" y="14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21" name="Freeform 159">
                    <a:extLst>
                      <a:ext uri="{FF2B5EF4-FFF2-40B4-BE49-F238E27FC236}">
                        <a16:creationId xmlns:a16="http://schemas.microsoft.com/office/drawing/2014/main" id="{AB39F26E-6E6F-FDD8-F1AA-09665A3D67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27663" y="1052513"/>
                    <a:ext cx="41275" cy="26988"/>
                  </a:xfrm>
                  <a:custGeom>
                    <a:avLst/>
                    <a:gdLst/>
                    <a:ahLst/>
                    <a:cxnLst>
                      <a:cxn ang="0">
                        <a:pos x="7" y="20"/>
                      </a:cxn>
                      <a:cxn ang="0">
                        <a:pos x="0" y="13"/>
                      </a:cxn>
                      <a:cxn ang="0">
                        <a:pos x="25" y="0"/>
                      </a:cxn>
                      <a:cxn ang="0">
                        <a:pos x="31" y="14"/>
                      </a:cxn>
                      <a:cxn ang="0">
                        <a:pos x="7" y="20"/>
                      </a:cxn>
                    </a:cxnLst>
                    <a:rect l="0" t="0" r="r" b="b"/>
                    <a:pathLst>
                      <a:path w="31" h="20">
                        <a:moveTo>
                          <a:pt x="7" y="20"/>
                        </a:moveTo>
                        <a:cubicBezTo>
                          <a:pt x="2" y="20"/>
                          <a:pt x="0" y="17"/>
                          <a:pt x="0" y="13"/>
                        </a:cubicBezTo>
                        <a:cubicBezTo>
                          <a:pt x="0" y="7"/>
                          <a:pt x="18" y="0"/>
                          <a:pt x="25" y="0"/>
                        </a:cubicBezTo>
                        <a:cubicBezTo>
                          <a:pt x="31" y="14"/>
                          <a:pt x="31" y="14"/>
                          <a:pt x="31" y="14"/>
                        </a:cubicBezTo>
                        <a:cubicBezTo>
                          <a:pt x="28" y="16"/>
                          <a:pt x="11" y="20"/>
                          <a:pt x="7" y="2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22" name="Freeform 160">
                    <a:extLst>
                      <a:ext uri="{FF2B5EF4-FFF2-40B4-BE49-F238E27FC236}">
                        <a16:creationId xmlns:a16="http://schemas.microsoft.com/office/drawing/2014/main" id="{E9371640-9D3C-A3BB-87C9-08B07D8783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3688" y="1069975"/>
                    <a:ext cx="44450" cy="25400"/>
                  </a:xfrm>
                  <a:custGeom>
                    <a:avLst/>
                    <a:gdLst/>
                    <a:ahLst/>
                    <a:cxnLst>
                      <a:cxn ang="0">
                        <a:pos x="33" y="4"/>
                      </a:cxn>
                      <a:cxn ang="0">
                        <a:pos x="33" y="10"/>
                      </a:cxn>
                      <a:cxn ang="0">
                        <a:pos x="22" y="12"/>
                      </a:cxn>
                      <a:cxn ang="0">
                        <a:pos x="24" y="18"/>
                      </a:cxn>
                      <a:cxn ang="0">
                        <a:pos x="0" y="18"/>
                      </a:cxn>
                      <a:cxn ang="0">
                        <a:pos x="9" y="6"/>
                      </a:cxn>
                      <a:cxn ang="0">
                        <a:pos x="9" y="0"/>
                      </a:cxn>
                      <a:cxn ang="0">
                        <a:pos x="23" y="0"/>
                      </a:cxn>
                      <a:cxn ang="0">
                        <a:pos x="19" y="4"/>
                      </a:cxn>
                      <a:cxn ang="0">
                        <a:pos x="33" y="4"/>
                      </a:cxn>
                    </a:cxnLst>
                    <a:rect l="0" t="0" r="r" b="b"/>
                    <a:pathLst>
                      <a:path w="33" h="20">
                        <a:moveTo>
                          <a:pt x="33" y="4"/>
                        </a:moveTo>
                        <a:cubicBezTo>
                          <a:pt x="33" y="8"/>
                          <a:pt x="33" y="8"/>
                          <a:pt x="33" y="10"/>
                        </a:cubicBezTo>
                        <a:cubicBezTo>
                          <a:pt x="30" y="14"/>
                          <a:pt x="26" y="12"/>
                          <a:pt x="22" y="12"/>
                        </a:cubicBezTo>
                        <a:cubicBezTo>
                          <a:pt x="24" y="18"/>
                          <a:pt x="24" y="18"/>
                          <a:pt x="24" y="18"/>
                        </a:cubicBezTo>
                        <a:cubicBezTo>
                          <a:pt x="22" y="19"/>
                          <a:pt x="0" y="20"/>
                          <a:pt x="0" y="18"/>
                        </a:cubicBezTo>
                        <a:cubicBezTo>
                          <a:pt x="0" y="11"/>
                          <a:pt x="3" y="8"/>
                          <a:pt x="9" y="6"/>
                        </a:cubicBezTo>
                        <a:cubicBezTo>
                          <a:pt x="8" y="2"/>
                          <a:pt x="9" y="1"/>
                          <a:pt x="9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2" y="2"/>
                          <a:pt x="20" y="4"/>
                          <a:pt x="19" y="4"/>
                        </a:cubicBezTo>
                        <a:cubicBezTo>
                          <a:pt x="22" y="4"/>
                          <a:pt x="29" y="4"/>
                          <a:pt x="33" y="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23" name="Freeform 161">
                    <a:extLst>
                      <a:ext uri="{FF2B5EF4-FFF2-40B4-BE49-F238E27FC236}">
                        <a16:creationId xmlns:a16="http://schemas.microsoft.com/office/drawing/2014/main" id="{19D2B086-8CF7-83C6-3623-B85B1FD3D7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4950" y="1092200"/>
                    <a:ext cx="44450" cy="15875"/>
                  </a:xfrm>
                  <a:custGeom>
                    <a:avLst/>
                    <a:gdLst/>
                    <a:ahLst/>
                    <a:cxnLst>
                      <a:cxn ang="0">
                        <a:pos x="20" y="12"/>
                      </a:cxn>
                      <a:cxn ang="0">
                        <a:pos x="11" y="7"/>
                      </a:cxn>
                      <a:cxn ang="0">
                        <a:pos x="4" y="12"/>
                      </a:cxn>
                      <a:cxn ang="0">
                        <a:pos x="0" y="9"/>
                      </a:cxn>
                      <a:cxn ang="0">
                        <a:pos x="22" y="0"/>
                      </a:cxn>
                      <a:cxn ang="0">
                        <a:pos x="34" y="5"/>
                      </a:cxn>
                      <a:cxn ang="0">
                        <a:pos x="20" y="12"/>
                      </a:cxn>
                    </a:cxnLst>
                    <a:rect l="0" t="0" r="r" b="b"/>
                    <a:pathLst>
                      <a:path w="34" h="12">
                        <a:moveTo>
                          <a:pt x="20" y="12"/>
                        </a:moveTo>
                        <a:cubicBezTo>
                          <a:pt x="17" y="12"/>
                          <a:pt x="14" y="7"/>
                          <a:pt x="11" y="7"/>
                        </a:cubicBezTo>
                        <a:cubicBezTo>
                          <a:pt x="10" y="12"/>
                          <a:pt x="8" y="12"/>
                          <a:pt x="4" y="12"/>
                        </a:cubicBezTo>
                        <a:cubicBezTo>
                          <a:pt x="2" y="12"/>
                          <a:pt x="0" y="10"/>
                          <a:pt x="0" y="9"/>
                        </a:cubicBezTo>
                        <a:cubicBezTo>
                          <a:pt x="0" y="2"/>
                          <a:pt x="17" y="0"/>
                          <a:pt x="22" y="0"/>
                        </a:cubicBezTo>
                        <a:cubicBezTo>
                          <a:pt x="28" y="0"/>
                          <a:pt x="32" y="2"/>
                          <a:pt x="34" y="5"/>
                        </a:cubicBezTo>
                        <a:cubicBezTo>
                          <a:pt x="25" y="5"/>
                          <a:pt x="26" y="12"/>
                          <a:pt x="20" y="1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24" name="Freeform 162">
                    <a:extLst>
                      <a:ext uri="{FF2B5EF4-FFF2-40B4-BE49-F238E27FC236}">
                        <a16:creationId xmlns:a16="http://schemas.microsoft.com/office/drawing/2014/main" id="{F88618F5-997E-5730-F998-79B7CCDBD1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7963" y="1038225"/>
                    <a:ext cx="71438" cy="49213"/>
                  </a:xfrm>
                  <a:custGeom>
                    <a:avLst/>
                    <a:gdLst/>
                    <a:ahLst/>
                    <a:cxnLst>
                      <a:cxn ang="0">
                        <a:pos x="40" y="31"/>
                      </a:cxn>
                      <a:cxn ang="0">
                        <a:pos x="22" y="36"/>
                      </a:cxn>
                      <a:cxn ang="0">
                        <a:pos x="0" y="28"/>
                      </a:cxn>
                      <a:cxn ang="0">
                        <a:pos x="6" y="23"/>
                      </a:cxn>
                      <a:cxn ang="0">
                        <a:pos x="24" y="23"/>
                      </a:cxn>
                      <a:cxn ang="0">
                        <a:pos x="17" y="22"/>
                      </a:cxn>
                      <a:cxn ang="0">
                        <a:pos x="17" y="16"/>
                      </a:cxn>
                      <a:cxn ang="0">
                        <a:pos x="43" y="8"/>
                      </a:cxn>
                      <a:cxn ang="0">
                        <a:pos x="51" y="0"/>
                      </a:cxn>
                      <a:cxn ang="0">
                        <a:pos x="52" y="5"/>
                      </a:cxn>
                      <a:cxn ang="0">
                        <a:pos x="48" y="11"/>
                      </a:cxn>
                      <a:cxn ang="0">
                        <a:pos x="28" y="23"/>
                      </a:cxn>
                      <a:cxn ang="0">
                        <a:pos x="53" y="29"/>
                      </a:cxn>
                      <a:cxn ang="0">
                        <a:pos x="40" y="31"/>
                      </a:cxn>
                    </a:cxnLst>
                    <a:rect l="0" t="0" r="r" b="b"/>
                    <a:pathLst>
                      <a:path w="53" h="36">
                        <a:moveTo>
                          <a:pt x="40" y="31"/>
                        </a:moveTo>
                        <a:cubicBezTo>
                          <a:pt x="34" y="31"/>
                          <a:pt x="27" y="36"/>
                          <a:pt x="22" y="36"/>
                        </a:cubicBezTo>
                        <a:cubicBezTo>
                          <a:pt x="19" y="36"/>
                          <a:pt x="1" y="28"/>
                          <a:pt x="0" y="28"/>
                        </a:cubicBezTo>
                        <a:cubicBezTo>
                          <a:pt x="3" y="26"/>
                          <a:pt x="4" y="25"/>
                          <a:pt x="6" y="23"/>
                        </a:cubicBezTo>
                        <a:cubicBezTo>
                          <a:pt x="24" y="23"/>
                          <a:pt x="24" y="23"/>
                          <a:pt x="24" y="23"/>
                        </a:cubicBezTo>
                        <a:cubicBezTo>
                          <a:pt x="19" y="21"/>
                          <a:pt x="21" y="20"/>
                          <a:pt x="17" y="22"/>
                        </a:cubicBezTo>
                        <a:cubicBezTo>
                          <a:pt x="17" y="16"/>
                          <a:pt x="17" y="16"/>
                          <a:pt x="17" y="16"/>
                        </a:cubicBezTo>
                        <a:cubicBezTo>
                          <a:pt x="30" y="16"/>
                          <a:pt x="30" y="8"/>
                          <a:pt x="43" y="8"/>
                        </a:cubicBezTo>
                        <a:cubicBezTo>
                          <a:pt x="44" y="4"/>
                          <a:pt x="47" y="0"/>
                          <a:pt x="51" y="0"/>
                        </a:cubicBezTo>
                        <a:cubicBezTo>
                          <a:pt x="52" y="0"/>
                          <a:pt x="52" y="4"/>
                          <a:pt x="52" y="5"/>
                        </a:cubicBezTo>
                        <a:cubicBezTo>
                          <a:pt x="50" y="7"/>
                          <a:pt x="48" y="9"/>
                          <a:pt x="48" y="11"/>
                        </a:cubicBezTo>
                        <a:cubicBezTo>
                          <a:pt x="41" y="16"/>
                          <a:pt x="32" y="18"/>
                          <a:pt x="28" y="23"/>
                        </a:cubicBezTo>
                        <a:cubicBezTo>
                          <a:pt x="40" y="24"/>
                          <a:pt x="43" y="25"/>
                          <a:pt x="53" y="29"/>
                        </a:cubicBezTo>
                        <a:cubicBezTo>
                          <a:pt x="49" y="32"/>
                          <a:pt x="45" y="31"/>
                          <a:pt x="40" y="31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25" name="Freeform 164">
                    <a:extLst>
                      <a:ext uri="{FF2B5EF4-FFF2-40B4-BE49-F238E27FC236}">
                        <a16:creationId xmlns:a16="http://schemas.microsoft.com/office/drawing/2014/main" id="{8351B48F-5A58-927B-F80E-8371F0729E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75438" y="1244600"/>
                    <a:ext cx="128588" cy="49213"/>
                  </a:xfrm>
                  <a:custGeom>
                    <a:avLst/>
                    <a:gdLst/>
                    <a:ahLst/>
                    <a:cxnLst>
                      <a:cxn ang="0">
                        <a:pos x="77" y="29"/>
                      </a:cxn>
                      <a:cxn ang="0">
                        <a:pos x="66" y="34"/>
                      </a:cxn>
                      <a:cxn ang="0">
                        <a:pos x="58" y="29"/>
                      </a:cxn>
                      <a:cxn ang="0">
                        <a:pos x="50" y="32"/>
                      </a:cxn>
                      <a:cxn ang="0">
                        <a:pos x="40" y="36"/>
                      </a:cxn>
                      <a:cxn ang="0">
                        <a:pos x="32" y="31"/>
                      </a:cxn>
                      <a:cxn ang="0">
                        <a:pos x="22" y="38"/>
                      </a:cxn>
                      <a:cxn ang="0">
                        <a:pos x="0" y="18"/>
                      </a:cxn>
                      <a:cxn ang="0">
                        <a:pos x="20" y="0"/>
                      </a:cxn>
                      <a:cxn ang="0">
                        <a:pos x="47" y="15"/>
                      </a:cxn>
                      <a:cxn ang="0">
                        <a:pos x="54" y="3"/>
                      </a:cxn>
                      <a:cxn ang="0">
                        <a:pos x="97" y="15"/>
                      </a:cxn>
                      <a:cxn ang="0">
                        <a:pos x="89" y="29"/>
                      </a:cxn>
                      <a:cxn ang="0">
                        <a:pos x="77" y="29"/>
                      </a:cxn>
                    </a:cxnLst>
                    <a:rect l="0" t="0" r="r" b="b"/>
                    <a:pathLst>
                      <a:path w="97" h="38">
                        <a:moveTo>
                          <a:pt x="77" y="29"/>
                        </a:moveTo>
                        <a:cubicBezTo>
                          <a:pt x="74" y="29"/>
                          <a:pt x="72" y="34"/>
                          <a:pt x="66" y="34"/>
                        </a:cubicBezTo>
                        <a:cubicBezTo>
                          <a:pt x="63" y="34"/>
                          <a:pt x="62" y="29"/>
                          <a:pt x="58" y="29"/>
                        </a:cubicBezTo>
                        <a:cubicBezTo>
                          <a:pt x="55" y="29"/>
                          <a:pt x="53" y="32"/>
                          <a:pt x="50" y="32"/>
                        </a:cubicBezTo>
                        <a:cubicBezTo>
                          <a:pt x="47" y="32"/>
                          <a:pt x="44" y="36"/>
                          <a:pt x="40" y="36"/>
                        </a:cubicBezTo>
                        <a:cubicBezTo>
                          <a:pt x="36" y="36"/>
                          <a:pt x="34" y="34"/>
                          <a:pt x="32" y="31"/>
                        </a:cubicBezTo>
                        <a:cubicBezTo>
                          <a:pt x="29" y="34"/>
                          <a:pt x="27" y="38"/>
                          <a:pt x="22" y="38"/>
                        </a:cubicBezTo>
                        <a:cubicBezTo>
                          <a:pt x="11" y="38"/>
                          <a:pt x="0" y="29"/>
                          <a:pt x="0" y="18"/>
                        </a:cubicBezTo>
                        <a:cubicBezTo>
                          <a:pt x="0" y="8"/>
                          <a:pt x="11" y="0"/>
                          <a:pt x="20" y="0"/>
                        </a:cubicBezTo>
                        <a:cubicBezTo>
                          <a:pt x="34" y="0"/>
                          <a:pt x="35" y="15"/>
                          <a:pt x="47" y="15"/>
                        </a:cubicBezTo>
                        <a:cubicBezTo>
                          <a:pt x="47" y="8"/>
                          <a:pt x="49" y="3"/>
                          <a:pt x="54" y="3"/>
                        </a:cubicBezTo>
                        <a:cubicBezTo>
                          <a:pt x="62" y="3"/>
                          <a:pt x="88" y="12"/>
                          <a:pt x="97" y="15"/>
                        </a:cubicBezTo>
                        <a:cubicBezTo>
                          <a:pt x="95" y="21"/>
                          <a:pt x="89" y="26"/>
                          <a:pt x="89" y="29"/>
                        </a:cubicBezTo>
                        <a:lnTo>
                          <a:pt x="77" y="29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26" name="Freeform 165">
                    <a:extLst>
                      <a:ext uri="{FF2B5EF4-FFF2-40B4-BE49-F238E27FC236}">
                        <a16:creationId xmlns:a16="http://schemas.microsoft.com/office/drawing/2014/main" id="{E95D6DF4-C6B3-71A8-5448-897E9ECC01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24425" y="2252663"/>
                    <a:ext cx="34925" cy="17463"/>
                  </a:xfrm>
                  <a:custGeom>
                    <a:avLst/>
                    <a:gdLst/>
                    <a:ahLst/>
                    <a:cxnLst>
                      <a:cxn ang="0">
                        <a:pos x="5" y="13"/>
                      </a:cxn>
                      <a:cxn ang="0">
                        <a:pos x="2" y="11"/>
                      </a:cxn>
                      <a:cxn ang="0">
                        <a:pos x="0" y="9"/>
                      </a:cxn>
                      <a:cxn ang="0">
                        <a:pos x="26" y="0"/>
                      </a:cxn>
                      <a:cxn ang="0">
                        <a:pos x="20" y="4"/>
                      </a:cxn>
                      <a:cxn ang="0">
                        <a:pos x="19" y="8"/>
                      </a:cxn>
                      <a:cxn ang="0">
                        <a:pos x="5" y="13"/>
                      </a:cxn>
                    </a:cxnLst>
                    <a:rect l="0" t="0" r="r" b="b"/>
                    <a:pathLst>
                      <a:path w="26" h="13">
                        <a:moveTo>
                          <a:pt x="5" y="13"/>
                        </a:moveTo>
                        <a:cubicBezTo>
                          <a:pt x="4" y="13"/>
                          <a:pt x="2" y="12"/>
                          <a:pt x="2" y="11"/>
                        </a:cubicBezTo>
                        <a:cubicBezTo>
                          <a:pt x="1" y="11"/>
                          <a:pt x="0" y="9"/>
                          <a:pt x="0" y="9"/>
                        </a:cubicBezTo>
                        <a:cubicBezTo>
                          <a:pt x="7" y="6"/>
                          <a:pt x="18" y="1"/>
                          <a:pt x="26" y="0"/>
                        </a:cubicBezTo>
                        <a:cubicBezTo>
                          <a:pt x="25" y="4"/>
                          <a:pt x="22" y="2"/>
                          <a:pt x="20" y="4"/>
                        </a:cubicBezTo>
                        <a:cubicBezTo>
                          <a:pt x="18" y="4"/>
                          <a:pt x="19" y="7"/>
                          <a:pt x="19" y="8"/>
                        </a:cubicBezTo>
                        <a:cubicBezTo>
                          <a:pt x="18" y="11"/>
                          <a:pt x="9" y="13"/>
                          <a:pt x="5" y="13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27" name="Freeform 166">
                    <a:extLst>
                      <a:ext uri="{FF2B5EF4-FFF2-40B4-BE49-F238E27FC236}">
                        <a16:creationId xmlns:a16="http://schemas.microsoft.com/office/drawing/2014/main" id="{A016DFF1-24D2-17B9-54A0-146638463F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83188" y="1463675"/>
                    <a:ext cx="34925" cy="25400"/>
                  </a:xfrm>
                  <a:custGeom>
                    <a:avLst/>
                    <a:gdLst/>
                    <a:ahLst/>
                    <a:cxnLst>
                      <a:cxn ang="0">
                        <a:pos x="5" y="4"/>
                      </a:cxn>
                      <a:cxn ang="0">
                        <a:pos x="11" y="0"/>
                      </a:cxn>
                      <a:cxn ang="0">
                        <a:pos x="26" y="6"/>
                      </a:cxn>
                      <a:cxn ang="0">
                        <a:pos x="26" y="12"/>
                      </a:cxn>
                      <a:cxn ang="0">
                        <a:pos x="8" y="19"/>
                      </a:cxn>
                      <a:cxn ang="0">
                        <a:pos x="0" y="14"/>
                      </a:cxn>
                      <a:cxn ang="0">
                        <a:pos x="5" y="4"/>
                      </a:cxn>
                    </a:cxnLst>
                    <a:rect l="0" t="0" r="r" b="b"/>
                    <a:pathLst>
                      <a:path w="26" h="19">
                        <a:moveTo>
                          <a:pt x="5" y="4"/>
                        </a:moveTo>
                        <a:cubicBezTo>
                          <a:pt x="8" y="4"/>
                          <a:pt x="8" y="0"/>
                          <a:pt x="11" y="0"/>
                        </a:cubicBezTo>
                        <a:cubicBezTo>
                          <a:pt x="17" y="0"/>
                          <a:pt x="20" y="5"/>
                          <a:pt x="26" y="6"/>
                        </a:cubicBezTo>
                        <a:cubicBezTo>
                          <a:pt x="26" y="12"/>
                          <a:pt x="26" y="12"/>
                          <a:pt x="26" y="12"/>
                        </a:cubicBezTo>
                        <a:cubicBezTo>
                          <a:pt x="20" y="15"/>
                          <a:pt x="15" y="19"/>
                          <a:pt x="8" y="19"/>
                        </a:cubicBezTo>
                        <a:cubicBezTo>
                          <a:pt x="2" y="19"/>
                          <a:pt x="0" y="19"/>
                          <a:pt x="0" y="14"/>
                        </a:cubicBezTo>
                        <a:cubicBezTo>
                          <a:pt x="0" y="12"/>
                          <a:pt x="4" y="4"/>
                          <a:pt x="5" y="4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28" name="Freeform 167">
                    <a:extLst>
                      <a:ext uri="{FF2B5EF4-FFF2-40B4-BE49-F238E27FC236}">
                        <a16:creationId xmlns:a16="http://schemas.microsoft.com/office/drawing/2014/main" id="{30C8BF46-F81A-9436-F5A9-3D85990720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59400" y="1433513"/>
                    <a:ext cx="26988" cy="25400"/>
                  </a:xfrm>
                  <a:custGeom>
                    <a:avLst/>
                    <a:gdLst/>
                    <a:ahLst/>
                    <a:cxnLst>
                      <a:cxn ang="0">
                        <a:pos x="21" y="17"/>
                      </a:cxn>
                      <a:cxn ang="0">
                        <a:pos x="15" y="19"/>
                      </a:cxn>
                      <a:cxn ang="0">
                        <a:pos x="0" y="8"/>
                      </a:cxn>
                      <a:cxn ang="0">
                        <a:pos x="21" y="17"/>
                      </a:cxn>
                    </a:cxnLst>
                    <a:rect l="0" t="0" r="r" b="b"/>
                    <a:pathLst>
                      <a:path w="21" h="20">
                        <a:moveTo>
                          <a:pt x="21" y="17"/>
                        </a:moveTo>
                        <a:cubicBezTo>
                          <a:pt x="21" y="20"/>
                          <a:pt x="15" y="19"/>
                          <a:pt x="15" y="19"/>
                        </a:cubicBezTo>
                        <a:cubicBezTo>
                          <a:pt x="10" y="19"/>
                          <a:pt x="0" y="14"/>
                          <a:pt x="0" y="8"/>
                        </a:cubicBezTo>
                        <a:cubicBezTo>
                          <a:pt x="0" y="0"/>
                          <a:pt x="21" y="8"/>
                          <a:pt x="21" y="17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29" name="Freeform 168">
                    <a:extLst>
                      <a:ext uri="{FF2B5EF4-FFF2-40B4-BE49-F238E27FC236}">
                        <a16:creationId xmlns:a16="http://schemas.microsoft.com/office/drawing/2014/main" id="{C49DD7A2-13C0-4040-AA83-83D3D0AF4E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49900" y="1338263"/>
                    <a:ext cx="25400" cy="17463"/>
                  </a:xfrm>
                  <a:custGeom>
                    <a:avLst/>
                    <a:gdLst/>
                    <a:ahLst/>
                    <a:cxnLst>
                      <a:cxn ang="0">
                        <a:pos x="2" y="13"/>
                      </a:cxn>
                      <a:cxn ang="0">
                        <a:pos x="19" y="8"/>
                      </a:cxn>
                      <a:cxn ang="0">
                        <a:pos x="8" y="0"/>
                      </a:cxn>
                      <a:cxn ang="0">
                        <a:pos x="2" y="9"/>
                      </a:cxn>
                      <a:cxn ang="0">
                        <a:pos x="2" y="13"/>
                      </a:cxn>
                    </a:cxnLst>
                    <a:rect l="0" t="0" r="r" b="b"/>
                    <a:pathLst>
                      <a:path w="19" h="13">
                        <a:moveTo>
                          <a:pt x="2" y="13"/>
                        </a:moveTo>
                        <a:cubicBezTo>
                          <a:pt x="7" y="13"/>
                          <a:pt x="17" y="10"/>
                          <a:pt x="19" y="8"/>
                        </a:cubicBezTo>
                        <a:cubicBezTo>
                          <a:pt x="15" y="5"/>
                          <a:pt x="13" y="0"/>
                          <a:pt x="8" y="0"/>
                        </a:cubicBezTo>
                        <a:cubicBezTo>
                          <a:pt x="4" y="0"/>
                          <a:pt x="2" y="5"/>
                          <a:pt x="2" y="9"/>
                        </a:cubicBezTo>
                        <a:cubicBezTo>
                          <a:pt x="2" y="10"/>
                          <a:pt x="0" y="13"/>
                          <a:pt x="2" y="13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30" name="Freeform 169">
                    <a:extLst>
                      <a:ext uri="{FF2B5EF4-FFF2-40B4-BE49-F238E27FC236}">
                        <a16:creationId xmlns:a16="http://schemas.microsoft.com/office/drawing/2014/main" id="{4553735A-EE16-A633-7FA9-9507BCC2C3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27825" y="1320800"/>
                    <a:ext cx="53975" cy="22225"/>
                  </a:xfrm>
                  <a:custGeom>
                    <a:avLst/>
                    <a:gdLst/>
                    <a:ahLst/>
                    <a:cxnLst>
                      <a:cxn ang="0">
                        <a:pos x="0" y="13"/>
                      </a:cxn>
                      <a:cxn ang="0">
                        <a:pos x="21" y="0"/>
                      </a:cxn>
                      <a:cxn ang="0">
                        <a:pos x="41" y="17"/>
                      </a:cxn>
                      <a:cxn ang="0">
                        <a:pos x="28" y="17"/>
                      </a:cxn>
                      <a:cxn ang="0">
                        <a:pos x="2" y="11"/>
                      </a:cxn>
                      <a:cxn ang="0">
                        <a:pos x="0" y="13"/>
                      </a:cxn>
                    </a:cxnLst>
                    <a:rect l="0" t="0" r="r" b="b"/>
                    <a:pathLst>
                      <a:path w="41" h="17">
                        <a:moveTo>
                          <a:pt x="0" y="13"/>
                        </a:moveTo>
                        <a:cubicBezTo>
                          <a:pt x="5" y="6"/>
                          <a:pt x="11" y="0"/>
                          <a:pt x="21" y="0"/>
                        </a:cubicBezTo>
                        <a:cubicBezTo>
                          <a:pt x="32" y="0"/>
                          <a:pt x="41" y="7"/>
                          <a:pt x="41" y="17"/>
                        </a:cubicBezTo>
                        <a:cubicBezTo>
                          <a:pt x="28" y="17"/>
                          <a:pt x="28" y="17"/>
                          <a:pt x="28" y="17"/>
                        </a:cubicBezTo>
                        <a:cubicBezTo>
                          <a:pt x="20" y="13"/>
                          <a:pt x="10" y="14"/>
                          <a:pt x="2" y="11"/>
                        </a:cubicBezTo>
                        <a:lnTo>
                          <a:pt x="0" y="13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31" name="Freeform 170">
                    <a:extLst>
                      <a:ext uri="{FF2B5EF4-FFF2-40B4-BE49-F238E27FC236}">
                        <a16:creationId xmlns:a16="http://schemas.microsoft.com/office/drawing/2014/main" id="{6832A3E9-BF8A-F73B-2CBA-9381E93CB2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32600" y="1266825"/>
                    <a:ext cx="74613" cy="2698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2" y="9"/>
                      </a:cxn>
                      <a:cxn ang="0">
                        <a:pos x="56" y="13"/>
                      </a:cxn>
                      <a:cxn ang="0">
                        <a:pos x="37" y="20"/>
                      </a:cxn>
                      <a:cxn ang="0">
                        <a:pos x="4" y="3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6" h="20">
                        <a:moveTo>
                          <a:pt x="0" y="0"/>
                        </a:moveTo>
                        <a:cubicBezTo>
                          <a:pt x="4" y="3"/>
                          <a:pt x="50" y="9"/>
                          <a:pt x="52" y="9"/>
                        </a:cubicBezTo>
                        <a:cubicBezTo>
                          <a:pt x="55" y="9"/>
                          <a:pt x="56" y="11"/>
                          <a:pt x="56" y="13"/>
                        </a:cubicBezTo>
                        <a:cubicBezTo>
                          <a:pt x="56" y="18"/>
                          <a:pt x="44" y="20"/>
                          <a:pt x="37" y="20"/>
                        </a:cubicBezTo>
                        <a:cubicBezTo>
                          <a:pt x="25" y="20"/>
                          <a:pt x="4" y="14"/>
                          <a:pt x="4" y="3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  <p:sp>
                <p:nvSpPr>
                  <p:cNvPr id="332" name="Freeform 171">
                    <a:extLst>
                      <a:ext uri="{FF2B5EF4-FFF2-40B4-BE49-F238E27FC236}">
                        <a16:creationId xmlns:a16="http://schemas.microsoft.com/office/drawing/2014/main" id="{DF4361DC-5A59-E969-29CE-D84571C13B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26238" y="1303338"/>
                    <a:ext cx="15875" cy="17463"/>
                  </a:xfrm>
                  <a:custGeom>
                    <a:avLst/>
                    <a:gdLst/>
                    <a:ahLst/>
                    <a:cxnLst>
                      <a:cxn ang="0">
                        <a:pos x="12" y="7"/>
                      </a:cxn>
                      <a:cxn ang="0">
                        <a:pos x="5" y="13"/>
                      </a:cxn>
                      <a:cxn ang="0">
                        <a:pos x="0" y="7"/>
                      </a:cxn>
                      <a:cxn ang="0">
                        <a:pos x="12" y="7"/>
                      </a:cxn>
                    </a:cxnLst>
                    <a:rect l="0" t="0" r="r" b="b"/>
                    <a:pathLst>
                      <a:path w="12" h="13">
                        <a:moveTo>
                          <a:pt x="12" y="7"/>
                        </a:moveTo>
                        <a:cubicBezTo>
                          <a:pt x="12" y="11"/>
                          <a:pt x="8" y="13"/>
                          <a:pt x="5" y="13"/>
                        </a:cubicBezTo>
                        <a:cubicBezTo>
                          <a:pt x="0" y="13"/>
                          <a:pt x="0" y="11"/>
                          <a:pt x="0" y="7"/>
                        </a:cubicBezTo>
                        <a:cubicBezTo>
                          <a:pt x="0" y="0"/>
                          <a:pt x="12" y="1"/>
                          <a:pt x="12" y="7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400" dirty="0"/>
                  </a:p>
                </p:txBody>
              </p:sp>
            </p:grpSp>
          </p:grpSp>
        </p:grpSp>
        <p:grpSp>
          <p:nvGrpSpPr>
            <p:cNvPr id="469" name="Group 468">
              <a:extLst>
                <a:ext uri="{FF2B5EF4-FFF2-40B4-BE49-F238E27FC236}">
                  <a16:creationId xmlns:a16="http://schemas.microsoft.com/office/drawing/2014/main" id="{D434C0A5-85C7-9959-4D33-81E265968915}"/>
                </a:ext>
              </a:extLst>
            </p:cNvPr>
            <p:cNvGrpSpPr/>
            <p:nvPr/>
          </p:nvGrpSpPr>
          <p:grpSpPr>
            <a:xfrm>
              <a:off x="6821982" y="1222698"/>
              <a:ext cx="4989018" cy="1333914"/>
              <a:chOff x="6821982" y="1089246"/>
              <a:chExt cx="4989018" cy="1333914"/>
            </a:xfrm>
          </p:grpSpPr>
          <p:grpSp>
            <p:nvGrpSpPr>
              <p:cNvPr id="466" name="Group 465">
                <a:extLst>
                  <a:ext uri="{FF2B5EF4-FFF2-40B4-BE49-F238E27FC236}">
                    <a16:creationId xmlns:a16="http://schemas.microsoft.com/office/drawing/2014/main" id="{822A05C3-462E-AA27-060F-70A5241ED4FA}"/>
                  </a:ext>
                </a:extLst>
              </p:cNvPr>
              <p:cNvGrpSpPr/>
              <p:nvPr/>
            </p:nvGrpSpPr>
            <p:grpSpPr>
              <a:xfrm>
                <a:off x="6821982" y="1089246"/>
                <a:ext cx="4989018" cy="1333914"/>
                <a:chOff x="6821982" y="845767"/>
                <a:chExt cx="4989018" cy="1820872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D5FCA39F-1A48-87BA-212E-D73F7E2A6958}"/>
                    </a:ext>
                  </a:extLst>
                </p:cNvPr>
                <p:cNvSpPr/>
                <p:nvPr/>
              </p:nvSpPr>
              <p:spPr>
                <a:xfrm>
                  <a:off x="6821982" y="845767"/>
                  <a:ext cx="4989018" cy="1820872"/>
                </a:xfrm>
                <a:prstGeom prst="roundRect">
                  <a:avLst>
                    <a:gd name="adj" fmla="val 4113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algn="ctr" rotWithShape="0">
                    <a:prstClr val="black">
                      <a:alpha val="16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53" name="Group 452">
                  <a:extLst>
                    <a:ext uri="{FF2B5EF4-FFF2-40B4-BE49-F238E27FC236}">
                      <a16:creationId xmlns:a16="http://schemas.microsoft.com/office/drawing/2014/main" id="{EAAEACC6-C1A2-5219-EA9B-37B3F67F2459}"/>
                    </a:ext>
                  </a:extLst>
                </p:cNvPr>
                <p:cNvGrpSpPr/>
                <p:nvPr/>
              </p:nvGrpSpPr>
              <p:grpSpPr>
                <a:xfrm>
                  <a:off x="6960647" y="997340"/>
                  <a:ext cx="4711689" cy="1517726"/>
                  <a:chOff x="6966789" y="1063199"/>
                  <a:chExt cx="6041176" cy="1473090"/>
                </a:xfrm>
              </p:grpSpPr>
              <p:sp>
                <p:nvSpPr>
                  <p:cNvPr id="449" name="Rectangle: Rounded Corners 448">
                    <a:extLst>
                      <a:ext uri="{FF2B5EF4-FFF2-40B4-BE49-F238E27FC236}">
                        <a16:creationId xmlns:a16="http://schemas.microsoft.com/office/drawing/2014/main" id="{07D50F6C-45F1-EE07-A46D-B1B28AD6997F}"/>
                      </a:ext>
                    </a:extLst>
                  </p:cNvPr>
                  <p:cNvSpPr/>
                  <p:nvPr/>
                </p:nvSpPr>
                <p:spPr>
                  <a:xfrm>
                    <a:off x="6966789" y="1063199"/>
                    <a:ext cx="1422400" cy="1473090"/>
                  </a:xfrm>
                  <a:prstGeom prst="roundRect">
                    <a:avLst>
                      <a:gd name="adj" fmla="val 2381"/>
                    </a:avLst>
                  </a:prstGeom>
                  <a:solidFill>
                    <a:srgbClr val="FFCAC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0" name="Rectangle: Rounded Corners 449">
                    <a:extLst>
                      <a:ext uri="{FF2B5EF4-FFF2-40B4-BE49-F238E27FC236}">
                        <a16:creationId xmlns:a16="http://schemas.microsoft.com/office/drawing/2014/main" id="{6E0B8BCD-2289-4F4A-C998-5CABDA27E322}"/>
                      </a:ext>
                    </a:extLst>
                  </p:cNvPr>
                  <p:cNvSpPr/>
                  <p:nvPr/>
                </p:nvSpPr>
                <p:spPr>
                  <a:xfrm>
                    <a:off x="8506381" y="1063199"/>
                    <a:ext cx="1422400" cy="1473090"/>
                  </a:xfrm>
                  <a:prstGeom prst="roundRect">
                    <a:avLst>
                      <a:gd name="adj" fmla="val 2381"/>
                    </a:avLst>
                  </a:prstGeom>
                  <a:solidFill>
                    <a:srgbClr val="FFCAC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51" name="Rectangle: Rounded Corners 450">
                    <a:extLst>
                      <a:ext uri="{FF2B5EF4-FFF2-40B4-BE49-F238E27FC236}">
                        <a16:creationId xmlns:a16="http://schemas.microsoft.com/office/drawing/2014/main" id="{BC9C31CD-FC97-A2F5-A00D-96830D51F08F}"/>
                      </a:ext>
                    </a:extLst>
                  </p:cNvPr>
                  <p:cNvSpPr/>
                  <p:nvPr/>
                </p:nvSpPr>
                <p:spPr>
                  <a:xfrm>
                    <a:off x="10045973" y="1063199"/>
                    <a:ext cx="1422400" cy="1473090"/>
                  </a:xfrm>
                  <a:prstGeom prst="roundRect">
                    <a:avLst>
                      <a:gd name="adj" fmla="val 2381"/>
                    </a:avLst>
                  </a:prstGeom>
                  <a:solidFill>
                    <a:srgbClr val="FFCAC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52" name="Rectangle: Rounded Corners 451">
                    <a:extLst>
                      <a:ext uri="{FF2B5EF4-FFF2-40B4-BE49-F238E27FC236}">
                        <a16:creationId xmlns:a16="http://schemas.microsoft.com/office/drawing/2014/main" id="{6B0D1864-8646-8086-7180-8FA39FEE8A81}"/>
                      </a:ext>
                    </a:extLst>
                  </p:cNvPr>
                  <p:cNvSpPr/>
                  <p:nvPr/>
                </p:nvSpPr>
                <p:spPr>
                  <a:xfrm>
                    <a:off x="11585565" y="1063199"/>
                    <a:ext cx="1422400" cy="1473090"/>
                  </a:xfrm>
                  <a:prstGeom prst="roundRect">
                    <a:avLst>
                      <a:gd name="adj" fmla="val 2381"/>
                    </a:avLst>
                  </a:prstGeom>
                  <a:solidFill>
                    <a:srgbClr val="FFCAC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sp>
            <p:nvSpPr>
              <p:cNvPr id="448" name="TextBox 447">
                <a:extLst>
                  <a:ext uri="{FF2B5EF4-FFF2-40B4-BE49-F238E27FC236}">
                    <a16:creationId xmlns:a16="http://schemas.microsoft.com/office/drawing/2014/main" id="{AA8F1959-55BB-2CE7-B830-94B757B34760}"/>
                  </a:ext>
                </a:extLst>
              </p:cNvPr>
              <p:cNvSpPr txBox="1"/>
              <p:nvPr/>
            </p:nvSpPr>
            <p:spPr>
              <a:xfrm>
                <a:off x="6984638" y="1540760"/>
                <a:ext cx="1061388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b="1" dirty="0"/>
                  <a:t>Material Sample </a:t>
                </a:r>
              </a:p>
            </p:txBody>
          </p:sp>
          <p:sp>
            <p:nvSpPr>
              <p:cNvPr id="454" name="TextBox 453">
                <a:extLst>
                  <a:ext uri="{FF2B5EF4-FFF2-40B4-BE49-F238E27FC236}">
                    <a16:creationId xmlns:a16="http://schemas.microsoft.com/office/drawing/2014/main" id="{A283EBEA-7F5B-36FF-6B96-2A571C772032}"/>
                  </a:ext>
                </a:extLst>
              </p:cNvPr>
              <p:cNvSpPr txBox="1"/>
              <p:nvPr/>
            </p:nvSpPr>
            <p:spPr>
              <a:xfrm>
                <a:off x="8185411" y="1540760"/>
                <a:ext cx="1061388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b="1"/>
                  <a:t>Atomic Analysis </a:t>
                </a:r>
                <a:endParaRPr lang="en-US" sz="1100" b="1" dirty="0"/>
              </a:p>
            </p:txBody>
          </p:sp>
          <p:sp>
            <p:nvSpPr>
              <p:cNvPr id="455" name="TextBox 454">
                <a:extLst>
                  <a:ext uri="{FF2B5EF4-FFF2-40B4-BE49-F238E27FC236}">
                    <a16:creationId xmlns:a16="http://schemas.microsoft.com/office/drawing/2014/main" id="{7D9D1079-6E45-76A7-2783-1F792DD1CB88}"/>
                  </a:ext>
                </a:extLst>
              </p:cNvPr>
              <p:cNvSpPr txBox="1"/>
              <p:nvPr/>
            </p:nvSpPr>
            <p:spPr>
              <a:xfrm>
                <a:off x="9386183" y="1540760"/>
                <a:ext cx="1061388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b="1"/>
                  <a:t>Origin Verified </a:t>
                </a:r>
                <a:endParaRPr lang="en-US" sz="1100" b="1" dirty="0"/>
              </a:p>
            </p:txBody>
          </p:sp>
          <p:sp>
            <p:nvSpPr>
              <p:cNvPr id="456" name="TextBox 455">
                <a:extLst>
                  <a:ext uri="{FF2B5EF4-FFF2-40B4-BE49-F238E27FC236}">
                    <a16:creationId xmlns:a16="http://schemas.microsoft.com/office/drawing/2014/main" id="{0E3E0047-07E5-BF7D-DF14-3F6BCDFC0B46}"/>
                  </a:ext>
                </a:extLst>
              </p:cNvPr>
              <p:cNvSpPr txBox="1"/>
              <p:nvPr/>
            </p:nvSpPr>
            <p:spPr>
              <a:xfrm>
                <a:off x="10424300" y="1540760"/>
                <a:ext cx="1386700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b="1" dirty="0"/>
                  <a:t>Compliance Ensured</a:t>
                </a:r>
              </a:p>
            </p:txBody>
          </p:sp>
          <p:grpSp>
            <p:nvGrpSpPr>
              <p:cNvPr id="459" name="Group 458">
                <a:extLst>
                  <a:ext uri="{FF2B5EF4-FFF2-40B4-BE49-F238E27FC236}">
                    <a16:creationId xmlns:a16="http://schemas.microsoft.com/office/drawing/2014/main" id="{FA9E91EA-F8CF-5295-96CD-034A18068F90}"/>
                  </a:ext>
                </a:extLst>
              </p:cNvPr>
              <p:cNvGrpSpPr/>
              <p:nvPr/>
            </p:nvGrpSpPr>
            <p:grpSpPr>
              <a:xfrm>
                <a:off x="7963718" y="1604563"/>
                <a:ext cx="303280" cy="303280"/>
                <a:chOff x="7963718" y="1604563"/>
                <a:chExt cx="303280" cy="303280"/>
              </a:xfrm>
            </p:grpSpPr>
            <p:sp>
              <p:nvSpPr>
                <p:cNvPr id="457" name="Oval 456">
                  <a:extLst>
                    <a:ext uri="{FF2B5EF4-FFF2-40B4-BE49-F238E27FC236}">
                      <a16:creationId xmlns:a16="http://schemas.microsoft.com/office/drawing/2014/main" id="{014D5298-3312-F7D8-057E-E232089489DC}"/>
                    </a:ext>
                  </a:extLst>
                </p:cNvPr>
                <p:cNvSpPr/>
                <p:nvPr/>
              </p:nvSpPr>
              <p:spPr>
                <a:xfrm>
                  <a:off x="7963718" y="1604563"/>
                  <a:ext cx="303280" cy="3032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algn="ctr" rotWithShape="0">
                    <a:prstClr val="black">
                      <a:alpha val="16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8" name="Arrow: Chevron 457">
                  <a:extLst>
                    <a:ext uri="{FF2B5EF4-FFF2-40B4-BE49-F238E27FC236}">
                      <a16:creationId xmlns:a16="http://schemas.microsoft.com/office/drawing/2014/main" id="{3712391B-8517-1194-B095-166DAAECC453}"/>
                    </a:ext>
                  </a:extLst>
                </p:cNvPr>
                <p:cNvSpPr/>
                <p:nvPr/>
              </p:nvSpPr>
              <p:spPr>
                <a:xfrm>
                  <a:off x="8061586" y="1694290"/>
                  <a:ext cx="123825" cy="123825"/>
                </a:xfrm>
                <a:prstGeom prst="chevron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0" name="Group 459">
                <a:extLst>
                  <a:ext uri="{FF2B5EF4-FFF2-40B4-BE49-F238E27FC236}">
                    <a16:creationId xmlns:a16="http://schemas.microsoft.com/office/drawing/2014/main" id="{37103956-D099-6B42-BF88-ED3B8DD75BC1}"/>
                  </a:ext>
                </a:extLst>
              </p:cNvPr>
              <p:cNvGrpSpPr/>
              <p:nvPr/>
            </p:nvGrpSpPr>
            <p:grpSpPr>
              <a:xfrm>
                <a:off x="9164851" y="1604563"/>
                <a:ext cx="303280" cy="303280"/>
                <a:chOff x="7963718" y="1604563"/>
                <a:chExt cx="303280" cy="303280"/>
              </a:xfrm>
            </p:grpSpPr>
            <p:sp>
              <p:nvSpPr>
                <p:cNvPr id="461" name="Oval 460">
                  <a:extLst>
                    <a:ext uri="{FF2B5EF4-FFF2-40B4-BE49-F238E27FC236}">
                      <a16:creationId xmlns:a16="http://schemas.microsoft.com/office/drawing/2014/main" id="{119FB551-5709-774A-A37E-EE200453272A}"/>
                    </a:ext>
                  </a:extLst>
                </p:cNvPr>
                <p:cNvSpPr/>
                <p:nvPr/>
              </p:nvSpPr>
              <p:spPr>
                <a:xfrm>
                  <a:off x="7963718" y="1604563"/>
                  <a:ext cx="303280" cy="3032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algn="ctr" rotWithShape="0">
                    <a:prstClr val="black">
                      <a:alpha val="16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2" name="Arrow: Chevron 461">
                  <a:extLst>
                    <a:ext uri="{FF2B5EF4-FFF2-40B4-BE49-F238E27FC236}">
                      <a16:creationId xmlns:a16="http://schemas.microsoft.com/office/drawing/2014/main" id="{42C64989-7FB2-D02D-262A-5646ACB62492}"/>
                    </a:ext>
                  </a:extLst>
                </p:cNvPr>
                <p:cNvSpPr/>
                <p:nvPr/>
              </p:nvSpPr>
              <p:spPr>
                <a:xfrm>
                  <a:off x="8061586" y="1694290"/>
                  <a:ext cx="123825" cy="123825"/>
                </a:xfrm>
                <a:prstGeom prst="chevron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08DA5656-E30F-5E83-4B62-B59E35533B40}"/>
                  </a:ext>
                </a:extLst>
              </p:cNvPr>
              <p:cNvGrpSpPr/>
              <p:nvPr/>
            </p:nvGrpSpPr>
            <p:grpSpPr>
              <a:xfrm>
                <a:off x="10365263" y="1604563"/>
                <a:ext cx="303280" cy="303280"/>
                <a:chOff x="7963718" y="1604563"/>
                <a:chExt cx="303280" cy="303280"/>
              </a:xfrm>
            </p:grpSpPr>
            <p:sp>
              <p:nvSpPr>
                <p:cNvPr id="464" name="Oval 463">
                  <a:extLst>
                    <a:ext uri="{FF2B5EF4-FFF2-40B4-BE49-F238E27FC236}">
                      <a16:creationId xmlns:a16="http://schemas.microsoft.com/office/drawing/2014/main" id="{94B6635C-B631-B7AF-2162-A0EF8907C976}"/>
                    </a:ext>
                  </a:extLst>
                </p:cNvPr>
                <p:cNvSpPr/>
                <p:nvPr/>
              </p:nvSpPr>
              <p:spPr>
                <a:xfrm>
                  <a:off x="7963718" y="1604563"/>
                  <a:ext cx="303280" cy="3032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algn="ctr" rotWithShape="0">
                    <a:prstClr val="black">
                      <a:alpha val="16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5" name="Arrow: Chevron 464">
                  <a:extLst>
                    <a:ext uri="{FF2B5EF4-FFF2-40B4-BE49-F238E27FC236}">
                      <a16:creationId xmlns:a16="http://schemas.microsoft.com/office/drawing/2014/main" id="{25C0C6D9-B5ED-4C66-9000-A2DD66E78933}"/>
                    </a:ext>
                  </a:extLst>
                </p:cNvPr>
                <p:cNvSpPr/>
                <p:nvPr/>
              </p:nvSpPr>
              <p:spPr>
                <a:xfrm>
                  <a:off x="8061586" y="1694290"/>
                  <a:ext cx="123825" cy="123825"/>
                </a:xfrm>
                <a:prstGeom prst="chevron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D5FC30B-206C-A547-A88D-B3CDF17E12FE}"/>
              </a:ext>
            </a:extLst>
          </p:cNvPr>
          <p:cNvSpPr txBox="1"/>
          <p:nvPr/>
        </p:nvSpPr>
        <p:spPr>
          <a:xfrm>
            <a:off x="429964" y="2530763"/>
            <a:ext cx="404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8D563F-DFF5-CBA4-16C3-6F7F8A245492}"/>
              </a:ext>
            </a:extLst>
          </p:cNvPr>
          <p:cNvSpPr txBox="1"/>
          <p:nvPr/>
        </p:nvSpPr>
        <p:spPr>
          <a:xfrm>
            <a:off x="404079" y="3939032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C443BD-A343-F68C-398E-A7864552DDE5}"/>
              </a:ext>
            </a:extLst>
          </p:cNvPr>
          <p:cNvSpPr txBox="1"/>
          <p:nvPr/>
        </p:nvSpPr>
        <p:spPr>
          <a:xfrm>
            <a:off x="408107" y="5562193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363772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3076D-3CF7-3E9B-1A2C-6489B385D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Rectangle 500">
            <a:extLst>
              <a:ext uri="{FF2B5EF4-FFF2-40B4-BE49-F238E27FC236}">
                <a16:creationId xmlns:a16="http://schemas.microsoft.com/office/drawing/2014/main" id="{2651689B-17D2-2B5A-290A-E0B005F68634}"/>
              </a:ext>
            </a:extLst>
          </p:cNvPr>
          <p:cNvSpPr/>
          <p:nvPr/>
        </p:nvSpPr>
        <p:spPr>
          <a:xfrm>
            <a:off x="11156520" y="0"/>
            <a:ext cx="494440" cy="6858000"/>
          </a:xfrm>
          <a:prstGeom prst="rect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" name="Rectangle: Rounded Corners 485">
            <a:extLst>
              <a:ext uri="{FF2B5EF4-FFF2-40B4-BE49-F238E27FC236}">
                <a16:creationId xmlns:a16="http://schemas.microsoft.com/office/drawing/2014/main" id="{AC68B3C1-A8A3-068A-CDFA-89D8D83DAA96}"/>
              </a:ext>
            </a:extLst>
          </p:cNvPr>
          <p:cNvSpPr/>
          <p:nvPr/>
        </p:nvSpPr>
        <p:spPr>
          <a:xfrm>
            <a:off x="381000" y="1669393"/>
            <a:ext cx="5715000" cy="2001088"/>
          </a:xfrm>
          <a:prstGeom prst="roundRect">
            <a:avLst>
              <a:gd name="adj" fmla="val 3249"/>
            </a:avLst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7" name="Rectangle: Rounded Corners 486">
            <a:extLst>
              <a:ext uri="{FF2B5EF4-FFF2-40B4-BE49-F238E27FC236}">
                <a16:creationId xmlns:a16="http://schemas.microsoft.com/office/drawing/2014/main" id="{BD8FCB79-AE5F-B589-2383-FE4345DBF3C5}"/>
              </a:ext>
            </a:extLst>
          </p:cNvPr>
          <p:cNvSpPr/>
          <p:nvPr/>
        </p:nvSpPr>
        <p:spPr>
          <a:xfrm>
            <a:off x="381000" y="4028253"/>
            <a:ext cx="5715000" cy="2001088"/>
          </a:xfrm>
          <a:prstGeom prst="roundRect">
            <a:avLst>
              <a:gd name="adj" fmla="val 3249"/>
            </a:avLst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8C30A54-DC6F-9343-5CFC-9263804460E2}"/>
              </a:ext>
            </a:extLst>
          </p:cNvPr>
          <p:cNvGrpSpPr/>
          <p:nvPr/>
        </p:nvGrpSpPr>
        <p:grpSpPr>
          <a:xfrm>
            <a:off x="290023" y="730828"/>
            <a:ext cx="6286461" cy="692051"/>
            <a:chOff x="290023" y="538871"/>
            <a:chExt cx="6286461" cy="6920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C8A1FE0-D06E-CA88-D4B4-5E04101C64E9}"/>
                </a:ext>
              </a:extLst>
            </p:cNvPr>
            <p:cNvSpPr txBox="1"/>
            <p:nvPr/>
          </p:nvSpPr>
          <p:spPr>
            <a:xfrm>
              <a:off x="290023" y="584591"/>
              <a:ext cx="62864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dirty="0">
                  <a:latin typeface="+mj-lt"/>
                </a:rPr>
                <a:t>REAL-WORLD OUTCOMES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56E04B0A-C8E1-92A8-F8E8-F2F582D164FB}"/>
                </a:ext>
              </a:extLst>
            </p:cNvPr>
            <p:cNvSpPr/>
            <p:nvPr/>
          </p:nvSpPr>
          <p:spPr>
            <a:xfrm>
              <a:off x="381000" y="538871"/>
              <a:ext cx="801443" cy="45719"/>
            </a:xfrm>
            <a:prstGeom prst="roundRect">
              <a:avLst>
                <a:gd name="adj" fmla="val 50000"/>
              </a:avLst>
            </a:prstGeom>
            <a:solidFill>
              <a:srgbClr val="FFCA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6CD7B077-43DD-FEC9-BF24-5669767CFEB2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155D9D8-EB38-09C3-A07B-AD15B870B446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5FF2C4C-1687-A6ED-3199-A06CBF45B506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1D547FB-0A02-A92A-68D1-9CD192F5839B}"/>
              </a:ext>
            </a:extLst>
          </p:cNvPr>
          <p:cNvSpPr/>
          <p:nvPr/>
        </p:nvSpPr>
        <p:spPr>
          <a:xfrm>
            <a:off x="6452662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0E3691B-B73E-9219-080F-8800132EADE8}"/>
              </a:ext>
            </a:extLst>
          </p:cNvPr>
          <p:cNvSpPr/>
          <p:nvPr/>
        </p:nvSpPr>
        <p:spPr>
          <a:xfrm>
            <a:off x="5290935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6C1074C-33C5-059A-EDDE-DA49A26489B7}"/>
              </a:ext>
            </a:extLst>
          </p:cNvPr>
          <p:cNvSpPr/>
          <p:nvPr/>
        </p:nvSpPr>
        <p:spPr>
          <a:xfrm>
            <a:off x="5537249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9C4BB44-03EE-EBE0-5E2A-0FC0FA929C9D}"/>
              </a:ext>
            </a:extLst>
          </p:cNvPr>
          <p:cNvSpPr/>
          <p:nvPr/>
        </p:nvSpPr>
        <p:spPr>
          <a:xfrm>
            <a:off x="54134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2C5F630-5C87-BD3B-1282-8110A5983B49}"/>
              </a:ext>
            </a:extLst>
          </p:cNvPr>
          <p:cNvSpPr/>
          <p:nvPr/>
        </p:nvSpPr>
        <p:spPr>
          <a:xfrm>
            <a:off x="5661071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E765528-134E-B80D-4BD6-CB2740F1872C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BC6B799-4DFB-3CED-DFE2-7CD7CFEC6872}"/>
              </a:ext>
            </a:extLst>
          </p:cNvPr>
          <p:cNvSpPr/>
          <p:nvPr/>
        </p:nvSpPr>
        <p:spPr>
          <a:xfrm>
            <a:off x="5784893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E17ED193-5AD6-28E8-4005-677AA8DFD0C5}"/>
              </a:ext>
            </a:extLst>
          </p:cNvPr>
          <p:cNvGrpSpPr/>
          <p:nvPr/>
        </p:nvGrpSpPr>
        <p:grpSpPr>
          <a:xfrm>
            <a:off x="5493666" y="1762425"/>
            <a:ext cx="521494" cy="521514"/>
            <a:chOff x="5374492" y="3205391"/>
            <a:chExt cx="1414971" cy="1415029"/>
          </a:xfrm>
        </p:grpSpPr>
        <p:sp>
          <p:nvSpPr>
            <p:cNvPr id="477" name="Oval 8">
              <a:extLst>
                <a:ext uri="{FF2B5EF4-FFF2-40B4-BE49-F238E27FC236}">
                  <a16:creationId xmlns:a16="http://schemas.microsoft.com/office/drawing/2014/main" id="{E8B40EA5-A4F1-B020-5189-D348B42C4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4492" y="3205391"/>
              <a:ext cx="1414971" cy="1415029"/>
            </a:xfrm>
            <a:prstGeom prst="ellipse">
              <a:avLst/>
            </a:prstGeom>
            <a:solidFill>
              <a:schemeClr val="tx1">
                <a:alpha val="6000"/>
              </a:schemeClr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lIns="25400" tIns="25400" rIns="25400" bIns="25400" anchor="ctr"/>
            <a:lstStyle/>
            <a:p>
              <a:endParaRPr lang="ar-IQ" sz="1600" dirty="0">
                <a:solidFill>
                  <a:srgbClr val="FFFFFF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  <p:sp>
          <p:nvSpPr>
            <p:cNvPr id="478" name="Oval 8">
              <a:extLst>
                <a:ext uri="{FF2B5EF4-FFF2-40B4-BE49-F238E27FC236}">
                  <a16:creationId xmlns:a16="http://schemas.microsoft.com/office/drawing/2014/main" id="{FB0ABEF6-9680-D3AC-73F9-39CE46707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0672" y="3291575"/>
              <a:ext cx="1242612" cy="1242663"/>
            </a:xfrm>
            <a:prstGeom prst="ellipse">
              <a:avLst/>
            </a:prstGeom>
            <a:solidFill>
              <a:schemeClr val="tx1"/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lIns="25400" tIns="25400" rIns="25400" bIns="25400" anchor="ctr"/>
            <a:lstStyle/>
            <a:p>
              <a:endParaRPr lang="ar-IQ" sz="1600">
                <a:solidFill>
                  <a:srgbClr val="FFFFFF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  <p:sp>
          <p:nvSpPr>
            <p:cNvPr id="479" name="Oval 8">
              <a:extLst>
                <a:ext uri="{FF2B5EF4-FFF2-40B4-BE49-F238E27FC236}">
                  <a16:creationId xmlns:a16="http://schemas.microsoft.com/office/drawing/2014/main" id="{A41D0CA6-D6F8-73B9-0167-9DB6B9E84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9" y="3323662"/>
              <a:ext cx="1178439" cy="1178488"/>
            </a:xfrm>
            <a:prstGeom prst="ellipse">
              <a:avLst/>
            </a:prstGeom>
            <a:solidFill>
              <a:srgbClr val="FFCAC7"/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lIns="25400" tIns="25400" rIns="25400" bIns="25400" anchor="ctr"/>
            <a:lstStyle/>
            <a:p>
              <a:endParaRPr lang="ar-IQ" sz="1600">
                <a:solidFill>
                  <a:srgbClr val="FFFFFF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</p:grpSp>
      <p:sp>
        <p:nvSpPr>
          <p:cNvPr id="476" name="TextBox 475">
            <a:extLst>
              <a:ext uri="{FF2B5EF4-FFF2-40B4-BE49-F238E27FC236}">
                <a16:creationId xmlns:a16="http://schemas.microsoft.com/office/drawing/2014/main" id="{B9D74ED8-4B2F-2BDA-4CCE-DF74A57FEED6}"/>
              </a:ext>
            </a:extLst>
          </p:cNvPr>
          <p:cNvSpPr txBox="1"/>
          <p:nvPr/>
        </p:nvSpPr>
        <p:spPr>
          <a:xfrm>
            <a:off x="533180" y="2177495"/>
            <a:ext cx="5868677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Quantum Inventory Management Software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Identifies slow-moving inventory patterns.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Reallocates stock efficiently to minimize waste.</a:t>
            </a:r>
          </a:p>
        </p:txBody>
      </p: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1B5D8002-FD97-7DDC-C5E6-3F853F5666F0}"/>
              </a:ext>
            </a:extLst>
          </p:cNvPr>
          <p:cNvGrpSpPr/>
          <p:nvPr/>
        </p:nvGrpSpPr>
        <p:grpSpPr>
          <a:xfrm>
            <a:off x="5493666" y="4116884"/>
            <a:ext cx="521494" cy="521514"/>
            <a:chOff x="5374492" y="3205391"/>
            <a:chExt cx="1414971" cy="1415029"/>
          </a:xfrm>
        </p:grpSpPr>
        <p:sp>
          <p:nvSpPr>
            <p:cNvPr id="483" name="Oval 8">
              <a:extLst>
                <a:ext uri="{FF2B5EF4-FFF2-40B4-BE49-F238E27FC236}">
                  <a16:creationId xmlns:a16="http://schemas.microsoft.com/office/drawing/2014/main" id="{26E4182C-8701-FC18-57C8-67CB3FF2D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4492" y="3205391"/>
              <a:ext cx="1414971" cy="1415029"/>
            </a:xfrm>
            <a:prstGeom prst="ellipse">
              <a:avLst/>
            </a:prstGeom>
            <a:solidFill>
              <a:schemeClr val="tx1">
                <a:alpha val="6000"/>
              </a:schemeClr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lIns="25400" tIns="25400" rIns="25400" bIns="25400" anchor="ctr"/>
            <a:lstStyle/>
            <a:p>
              <a:endParaRPr lang="ar-IQ" sz="1600" dirty="0">
                <a:solidFill>
                  <a:srgbClr val="FFFFFF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  <p:sp>
          <p:nvSpPr>
            <p:cNvPr id="484" name="Oval 8">
              <a:extLst>
                <a:ext uri="{FF2B5EF4-FFF2-40B4-BE49-F238E27FC236}">
                  <a16:creationId xmlns:a16="http://schemas.microsoft.com/office/drawing/2014/main" id="{B30F8F37-108B-517F-711A-1CC1D00A0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0672" y="3291575"/>
              <a:ext cx="1242612" cy="1242663"/>
            </a:xfrm>
            <a:prstGeom prst="ellipse">
              <a:avLst/>
            </a:prstGeom>
            <a:solidFill>
              <a:schemeClr val="tx1"/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lIns="25400" tIns="25400" rIns="25400" bIns="25400" anchor="ctr"/>
            <a:lstStyle/>
            <a:p>
              <a:endParaRPr lang="ar-IQ" sz="1600">
                <a:solidFill>
                  <a:srgbClr val="FFFFFF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  <p:sp>
          <p:nvSpPr>
            <p:cNvPr id="485" name="Oval 8">
              <a:extLst>
                <a:ext uri="{FF2B5EF4-FFF2-40B4-BE49-F238E27FC236}">
                  <a16:creationId xmlns:a16="http://schemas.microsoft.com/office/drawing/2014/main" id="{59D251F7-1783-5BB9-C590-0D94141FA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9" y="3323662"/>
              <a:ext cx="1178439" cy="1178488"/>
            </a:xfrm>
            <a:prstGeom prst="ellipse">
              <a:avLst/>
            </a:prstGeom>
            <a:solidFill>
              <a:srgbClr val="FFCAC7"/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</p:spPr>
          <p:txBody>
            <a:bodyPr lIns="25400" tIns="25400" rIns="25400" bIns="25400" anchor="ctr"/>
            <a:lstStyle/>
            <a:p>
              <a:endParaRPr lang="ar-IQ" sz="1600">
                <a:solidFill>
                  <a:srgbClr val="FFFFFF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</p:grpSp>
      <p:sp>
        <p:nvSpPr>
          <p:cNvPr id="482" name="TextBox 481">
            <a:extLst>
              <a:ext uri="{FF2B5EF4-FFF2-40B4-BE49-F238E27FC236}">
                <a16:creationId xmlns:a16="http://schemas.microsoft.com/office/drawing/2014/main" id="{D144923E-FACA-9F7D-CC46-13933751DC79}"/>
              </a:ext>
            </a:extLst>
          </p:cNvPr>
          <p:cNvSpPr txBox="1"/>
          <p:nvPr/>
        </p:nvSpPr>
        <p:spPr>
          <a:xfrm>
            <a:off x="533180" y="4290133"/>
            <a:ext cx="52517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Lifecycle Assessment Tools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Evaluates environmental impact of materials and processes.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/>
              <a:t>Example: </a:t>
            </a:r>
            <a:r>
              <a:rPr lang="en-US" sz="1600" dirty="0"/>
              <a:t>Repurposing unsold garments into Christmas sweaters, socks, and </a:t>
            </a:r>
            <a:r>
              <a:rPr lang="en-US" sz="1600" dirty="0" err="1"/>
              <a:t>pyjama</a:t>
            </a:r>
            <a:r>
              <a:rPr lang="en-US" sz="1600" dirty="0"/>
              <a:t> sets.</a:t>
            </a:r>
          </a:p>
        </p:txBody>
      </p:sp>
      <p:grpSp>
        <p:nvGrpSpPr>
          <p:cNvPr id="496" name="Group 495">
            <a:extLst>
              <a:ext uri="{FF2B5EF4-FFF2-40B4-BE49-F238E27FC236}">
                <a16:creationId xmlns:a16="http://schemas.microsoft.com/office/drawing/2014/main" id="{64A63CC7-80CA-83A6-D7D7-78C1B9B7B8E5}"/>
              </a:ext>
            </a:extLst>
          </p:cNvPr>
          <p:cNvGrpSpPr/>
          <p:nvPr/>
        </p:nvGrpSpPr>
        <p:grpSpPr>
          <a:xfrm>
            <a:off x="6608247" y="900530"/>
            <a:ext cx="5202754" cy="2420266"/>
            <a:chOff x="6608247" y="951330"/>
            <a:chExt cx="5202754" cy="2420266"/>
          </a:xfrm>
        </p:grpSpPr>
        <p:sp>
          <p:nvSpPr>
            <p:cNvPr id="488" name="Rectangle: Rounded Corners 487">
              <a:extLst>
                <a:ext uri="{FF2B5EF4-FFF2-40B4-BE49-F238E27FC236}">
                  <a16:creationId xmlns:a16="http://schemas.microsoft.com/office/drawing/2014/main" id="{53E39348-BD4A-E993-E799-18CF0284DFE9}"/>
                </a:ext>
              </a:extLst>
            </p:cNvPr>
            <p:cNvSpPr/>
            <p:nvPr/>
          </p:nvSpPr>
          <p:spPr>
            <a:xfrm>
              <a:off x="6608247" y="951330"/>
              <a:ext cx="5202754" cy="2420266"/>
            </a:xfrm>
            <a:prstGeom prst="roundRect">
              <a:avLst>
                <a:gd name="adj" fmla="val 3613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93" name="Chart 492">
              <a:extLst>
                <a:ext uri="{FF2B5EF4-FFF2-40B4-BE49-F238E27FC236}">
                  <a16:creationId xmlns:a16="http://schemas.microsoft.com/office/drawing/2014/main" id="{93C9A66E-3FDD-6A3A-958A-574ABA3C19D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57310588"/>
                </p:ext>
              </p:extLst>
            </p:nvPr>
          </p:nvGraphicFramePr>
          <p:xfrm>
            <a:off x="6681258" y="1352399"/>
            <a:ext cx="5056731" cy="20026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95" name="TextBox 494">
              <a:extLst>
                <a:ext uri="{FF2B5EF4-FFF2-40B4-BE49-F238E27FC236}">
                  <a16:creationId xmlns:a16="http://schemas.microsoft.com/office/drawing/2014/main" id="{BBEA17FB-B10D-9E30-5619-EDB6B4755439}"/>
                </a:ext>
              </a:extLst>
            </p:cNvPr>
            <p:cNvSpPr txBox="1"/>
            <p:nvPr/>
          </p:nvSpPr>
          <p:spPr>
            <a:xfrm>
              <a:off x="8631708" y="1013846"/>
              <a:ext cx="115583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dirty="0">
                  <a:latin typeface="+mj-lt"/>
                </a:rPr>
                <a:t>BEFORE</a:t>
              </a:r>
            </a:p>
          </p:txBody>
        </p:sp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F9087214-47A3-BB4D-533C-0E30A2482D2D}"/>
              </a:ext>
            </a:extLst>
          </p:cNvPr>
          <p:cNvGrpSpPr/>
          <p:nvPr/>
        </p:nvGrpSpPr>
        <p:grpSpPr>
          <a:xfrm>
            <a:off x="6608247" y="3609075"/>
            <a:ext cx="5202754" cy="2420266"/>
            <a:chOff x="6608247" y="951330"/>
            <a:chExt cx="5202754" cy="2420266"/>
          </a:xfrm>
        </p:grpSpPr>
        <p:sp>
          <p:nvSpPr>
            <p:cNvPr id="498" name="Rectangle: Rounded Corners 497">
              <a:extLst>
                <a:ext uri="{FF2B5EF4-FFF2-40B4-BE49-F238E27FC236}">
                  <a16:creationId xmlns:a16="http://schemas.microsoft.com/office/drawing/2014/main" id="{91BEFC24-834E-9D1B-CD26-832AB614C16D}"/>
                </a:ext>
              </a:extLst>
            </p:cNvPr>
            <p:cNvSpPr/>
            <p:nvPr/>
          </p:nvSpPr>
          <p:spPr>
            <a:xfrm>
              <a:off x="6608247" y="951330"/>
              <a:ext cx="5202754" cy="2420266"/>
            </a:xfrm>
            <a:prstGeom prst="roundRect">
              <a:avLst>
                <a:gd name="adj" fmla="val 3613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99" name="Chart 498">
              <a:extLst>
                <a:ext uri="{FF2B5EF4-FFF2-40B4-BE49-F238E27FC236}">
                  <a16:creationId xmlns:a16="http://schemas.microsoft.com/office/drawing/2014/main" id="{9B58CF0A-A6E2-8753-2729-079F94CDFF1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57310588"/>
                </p:ext>
              </p:extLst>
            </p:nvPr>
          </p:nvGraphicFramePr>
          <p:xfrm>
            <a:off x="6681258" y="1352399"/>
            <a:ext cx="5056731" cy="20026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9A7EE3EF-3B26-CCC9-8A71-C46A18855737}"/>
                </a:ext>
              </a:extLst>
            </p:cNvPr>
            <p:cNvSpPr txBox="1"/>
            <p:nvPr/>
          </p:nvSpPr>
          <p:spPr>
            <a:xfrm>
              <a:off x="8631708" y="1013846"/>
              <a:ext cx="115583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dirty="0">
                  <a:latin typeface="+mj-lt"/>
                </a:rPr>
                <a:t>AFTER</a:t>
              </a:r>
            </a:p>
          </p:txBody>
        </p:sp>
      </p:grpSp>
      <p:pic>
        <p:nvPicPr>
          <p:cNvPr id="9218" name="Picture 2" descr="Quantum ">
            <a:extLst>
              <a:ext uri="{FF2B5EF4-FFF2-40B4-BE49-F238E27FC236}">
                <a16:creationId xmlns:a16="http://schemas.microsoft.com/office/drawing/2014/main" id="{E1A32D58-EBC1-942D-B084-9007EB24D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123" y="1924329"/>
            <a:ext cx="219285" cy="21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daptation ">
            <a:extLst>
              <a:ext uri="{FF2B5EF4-FFF2-40B4-BE49-F238E27FC236}">
                <a16:creationId xmlns:a16="http://schemas.microsoft.com/office/drawing/2014/main" id="{3B14013A-9600-EEAD-84E7-C7FA9CCCD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199" y="4281628"/>
            <a:ext cx="199350" cy="19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683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67A1-47CF-D637-8705-E188B4224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0E75AF1-2449-A8F9-18D6-59530C11E828}"/>
              </a:ext>
            </a:extLst>
          </p:cNvPr>
          <p:cNvSpPr/>
          <p:nvPr/>
        </p:nvSpPr>
        <p:spPr>
          <a:xfrm>
            <a:off x="319089" y="1708654"/>
            <a:ext cx="5358338" cy="4316918"/>
          </a:xfrm>
          <a:prstGeom prst="roundRect">
            <a:avLst>
              <a:gd name="adj" fmla="val 4113"/>
            </a:avLst>
          </a:prstGeom>
          <a:solidFill>
            <a:srgbClr val="FFCAC7"/>
          </a:solidFill>
          <a:ln>
            <a:noFill/>
          </a:ln>
          <a:effectLst>
            <a:outerShdw blurRad="12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C958709-BC4E-8D37-3535-AFC4C323682F}"/>
              </a:ext>
            </a:extLst>
          </p:cNvPr>
          <p:cNvCxnSpPr>
            <a:cxnSpLocks/>
          </p:cNvCxnSpPr>
          <p:nvPr/>
        </p:nvCxnSpPr>
        <p:spPr>
          <a:xfrm>
            <a:off x="5615516" y="3235339"/>
            <a:ext cx="6107927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AC4A92-D73F-9CE4-25E3-615FCAFE55C4}"/>
              </a:ext>
            </a:extLst>
          </p:cNvPr>
          <p:cNvCxnSpPr>
            <a:cxnSpLocks/>
          </p:cNvCxnSpPr>
          <p:nvPr/>
        </p:nvCxnSpPr>
        <p:spPr>
          <a:xfrm>
            <a:off x="5615516" y="4781494"/>
            <a:ext cx="6107927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FF25B3C2-8073-A96E-01B7-2D6B9F1702D0}"/>
              </a:ext>
            </a:extLst>
          </p:cNvPr>
          <p:cNvSpPr/>
          <p:nvPr/>
        </p:nvSpPr>
        <p:spPr>
          <a:xfrm>
            <a:off x="381000" y="1708654"/>
            <a:ext cx="5358338" cy="4316918"/>
          </a:xfrm>
          <a:prstGeom prst="roundRect">
            <a:avLst>
              <a:gd name="adj" fmla="val 4113"/>
            </a:avLst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060B29-8338-452E-78E0-B42C8A04F95B}"/>
              </a:ext>
            </a:extLst>
          </p:cNvPr>
          <p:cNvGrpSpPr/>
          <p:nvPr/>
        </p:nvGrpSpPr>
        <p:grpSpPr>
          <a:xfrm>
            <a:off x="290023" y="730828"/>
            <a:ext cx="6286461" cy="692051"/>
            <a:chOff x="290023" y="538871"/>
            <a:chExt cx="6286461" cy="6920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3CB749-1C16-36CA-B9B3-530909930924}"/>
                </a:ext>
              </a:extLst>
            </p:cNvPr>
            <p:cNvSpPr txBox="1"/>
            <p:nvPr/>
          </p:nvSpPr>
          <p:spPr>
            <a:xfrm>
              <a:off x="290023" y="584591"/>
              <a:ext cx="62864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dirty="0">
                  <a:latin typeface="+mj-lt"/>
                </a:rPr>
                <a:t>IMPACT &amp; RESULTS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4CB691C0-23B1-CCE7-E7A1-87212245675B}"/>
                </a:ext>
              </a:extLst>
            </p:cNvPr>
            <p:cNvSpPr/>
            <p:nvPr/>
          </p:nvSpPr>
          <p:spPr>
            <a:xfrm>
              <a:off x="381000" y="538871"/>
              <a:ext cx="801443" cy="45719"/>
            </a:xfrm>
            <a:prstGeom prst="roundRect">
              <a:avLst>
                <a:gd name="adj" fmla="val 50000"/>
              </a:avLst>
            </a:prstGeom>
            <a:solidFill>
              <a:srgbClr val="FFCA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BC364DE7-016B-CA32-B57C-52438A659B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548144"/>
              </p:ext>
            </p:extLst>
          </p:nvPr>
        </p:nvGraphicFramePr>
        <p:xfrm>
          <a:off x="145453" y="1932760"/>
          <a:ext cx="5847552" cy="3898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7" name="Oval 46">
            <a:extLst>
              <a:ext uri="{FF2B5EF4-FFF2-40B4-BE49-F238E27FC236}">
                <a16:creationId xmlns:a16="http://schemas.microsoft.com/office/drawing/2014/main" id="{C83A0B27-8653-F693-2F7B-296832DB367F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B47397F-58E4-3624-CF11-75BC3314AE7E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D171050-20CE-3804-1963-7F69EEA43129}"/>
              </a:ext>
            </a:extLst>
          </p:cNvPr>
          <p:cNvSpPr/>
          <p:nvPr/>
        </p:nvSpPr>
        <p:spPr>
          <a:xfrm>
            <a:off x="6328840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B437751-9824-A556-70DA-E6A0A78F1F08}"/>
              </a:ext>
            </a:extLst>
          </p:cNvPr>
          <p:cNvSpPr/>
          <p:nvPr/>
        </p:nvSpPr>
        <p:spPr>
          <a:xfrm>
            <a:off x="515620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489D3B1-AE07-7349-9A1C-32DAB3569805}"/>
              </a:ext>
            </a:extLst>
          </p:cNvPr>
          <p:cNvSpPr/>
          <p:nvPr/>
        </p:nvSpPr>
        <p:spPr>
          <a:xfrm>
            <a:off x="528481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91F9B5F-E40F-3E54-529F-74DF78491A29}"/>
              </a:ext>
            </a:extLst>
          </p:cNvPr>
          <p:cNvSpPr/>
          <p:nvPr/>
        </p:nvSpPr>
        <p:spPr>
          <a:xfrm>
            <a:off x="5537249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FAA4FC4D-37ED-9A09-4834-8BD27CA13798}"/>
              </a:ext>
            </a:extLst>
          </p:cNvPr>
          <p:cNvSpPr/>
          <p:nvPr/>
        </p:nvSpPr>
        <p:spPr>
          <a:xfrm>
            <a:off x="54134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4BB5498-B8D4-AB42-C0DC-B353760A9250}"/>
              </a:ext>
            </a:extLst>
          </p:cNvPr>
          <p:cNvSpPr/>
          <p:nvPr/>
        </p:nvSpPr>
        <p:spPr>
          <a:xfrm>
            <a:off x="5661071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6132BF4-9751-B7E1-901E-F8D7E621772D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DDEA512-59F0-FBD5-41D2-9ECDF10C3F74}"/>
              </a:ext>
            </a:extLst>
          </p:cNvPr>
          <p:cNvSpPr/>
          <p:nvPr/>
        </p:nvSpPr>
        <p:spPr>
          <a:xfrm>
            <a:off x="5784893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EF53505-2120-4C1F-EBDA-6FC7C41C6138}"/>
              </a:ext>
            </a:extLst>
          </p:cNvPr>
          <p:cNvGrpSpPr/>
          <p:nvPr/>
        </p:nvGrpSpPr>
        <p:grpSpPr>
          <a:xfrm>
            <a:off x="6335141" y="2233135"/>
            <a:ext cx="5715000" cy="521514"/>
            <a:chOff x="6008443" y="2233135"/>
            <a:chExt cx="5715000" cy="5215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925AC9D-26B1-110C-56B7-7E15FEE3D0F7}"/>
                </a:ext>
              </a:extLst>
            </p:cNvPr>
            <p:cNvGrpSpPr/>
            <p:nvPr/>
          </p:nvGrpSpPr>
          <p:grpSpPr>
            <a:xfrm>
              <a:off x="6008443" y="2233135"/>
              <a:ext cx="5715000" cy="521514"/>
              <a:chOff x="381000" y="2344569"/>
              <a:chExt cx="5715000" cy="52151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ECE795BA-FBCA-A70D-8FC7-52A55443FE31}"/>
                  </a:ext>
                </a:extLst>
              </p:cNvPr>
              <p:cNvGrpSpPr/>
              <p:nvPr/>
            </p:nvGrpSpPr>
            <p:grpSpPr>
              <a:xfrm>
                <a:off x="381000" y="2344569"/>
                <a:ext cx="521494" cy="521514"/>
                <a:chOff x="5374492" y="3205391"/>
                <a:chExt cx="1414971" cy="1415029"/>
              </a:xfrm>
            </p:grpSpPr>
            <p:sp>
              <p:nvSpPr>
                <p:cNvPr id="10" name="Oval 8">
                  <a:extLst>
                    <a:ext uri="{FF2B5EF4-FFF2-40B4-BE49-F238E27FC236}">
                      <a16:creationId xmlns:a16="http://schemas.microsoft.com/office/drawing/2014/main" id="{E0951861-91F2-D230-9BEB-BED679455B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11" name="Oval 8">
                  <a:extLst>
                    <a:ext uri="{FF2B5EF4-FFF2-40B4-BE49-F238E27FC236}">
                      <a16:creationId xmlns:a16="http://schemas.microsoft.com/office/drawing/2014/main" id="{A3147C87-FC4C-D0BD-0403-D811F2CC49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12" name="Oval 8">
                  <a:extLst>
                    <a:ext uri="{FF2B5EF4-FFF2-40B4-BE49-F238E27FC236}">
                      <a16:creationId xmlns:a16="http://schemas.microsoft.com/office/drawing/2014/main" id="{D928F2B1-F0CD-9166-FF97-A35883E046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33A2EA3-3C55-E2F8-8033-803F43A357A7}"/>
                  </a:ext>
                </a:extLst>
              </p:cNvPr>
              <p:cNvSpPr txBox="1"/>
              <p:nvPr/>
            </p:nvSpPr>
            <p:spPr>
              <a:xfrm>
                <a:off x="953306" y="2439020"/>
                <a:ext cx="514269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600" dirty="0"/>
                  <a:t>Reduced textile waste by </a:t>
                </a:r>
                <a:r>
                  <a:rPr lang="en-US" sz="1600" b="1" dirty="0"/>
                  <a:t>40% </a:t>
                </a:r>
                <a:r>
                  <a:rPr lang="en-US" sz="1600" dirty="0"/>
                  <a:t>in one year.</a:t>
                </a:r>
              </a:p>
            </p:txBody>
          </p:sp>
        </p:grpSp>
        <p:pic>
          <p:nvPicPr>
            <p:cNvPr id="8194" name="Picture 2" descr="Discount ">
              <a:extLst>
                <a:ext uri="{FF2B5EF4-FFF2-40B4-BE49-F238E27FC236}">
                  <a16:creationId xmlns:a16="http://schemas.microsoft.com/office/drawing/2014/main" id="{C829F70F-86E3-5DC2-6AC9-48F99B86E8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8937" y="2391604"/>
              <a:ext cx="219285" cy="219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C180EC3-9829-1A17-C169-5DC008DF8CDC}"/>
              </a:ext>
            </a:extLst>
          </p:cNvPr>
          <p:cNvGrpSpPr/>
          <p:nvPr/>
        </p:nvGrpSpPr>
        <p:grpSpPr>
          <a:xfrm>
            <a:off x="6335141" y="3716029"/>
            <a:ext cx="5902285" cy="584775"/>
            <a:chOff x="6008443" y="3586382"/>
            <a:chExt cx="5902285" cy="58477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427089E-3FBF-F192-EBE0-E220497C0F07}"/>
                </a:ext>
              </a:extLst>
            </p:cNvPr>
            <p:cNvGrpSpPr/>
            <p:nvPr/>
          </p:nvGrpSpPr>
          <p:grpSpPr>
            <a:xfrm>
              <a:off x="6008443" y="3586382"/>
              <a:ext cx="5902285" cy="584775"/>
              <a:chOff x="381000" y="2287166"/>
              <a:chExt cx="5902285" cy="584775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D69B1EC-0CE0-5105-5944-7FEA8B5BA36A}"/>
                  </a:ext>
                </a:extLst>
              </p:cNvPr>
              <p:cNvGrpSpPr/>
              <p:nvPr/>
            </p:nvGrpSpPr>
            <p:grpSpPr>
              <a:xfrm>
                <a:off x="381000" y="2344569"/>
                <a:ext cx="521494" cy="521514"/>
                <a:chOff x="5374492" y="3205391"/>
                <a:chExt cx="1414971" cy="1415029"/>
              </a:xfrm>
            </p:grpSpPr>
            <p:sp>
              <p:nvSpPr>
                <p:cNvPr id="17" name="Oval 8">
                  <a:extLst>
                    <a:ext uri="{FF2B5EF4-FFF2-40B4-BE49-F238E27FC236}">
                      <a16:creationId xmlns:a16="http://schemas.microsoft.com/office/drawing/2014/main" id="{40B90389-F635-138C-5DF7-98CFA1AF0C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18" name="Oval 8">
                  <a:extLst>
                    <a:ext uri="{FF2B5EF4-FFF2-40B4-BE49-F238E27FC236}">
                      <a16:creationId xmlns:a16="http://schemas.microsoft.com/office/drawing/2014/main" id="{76B2632C-0386-E555-1269-C0FDF556DB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20" name="Oval 8">
                  <a:extLst>
                    <a:ext uri="{FF2B5EF4-FFF2-40B4-BE49-F238E27FC236}">
                      <a16:creationId xmlns:a16="http://schemas.microsoft.com/office/drawing/2014/main" id="{E164B8BE-82E4-CC56-EE39-E1B801F06A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5A16E40-12D2-3597-EEA3-A6830AEDE06C}"/>
                  </a:ext>
                </a:extLst>
              </p:cNvPr>
              <p:cNvSpPr txBox="1"/>
              <p:nvPr/>
            </p:nvSpPr>
            <p:spPr>
              <a:xfrm>
                <a:off x="953306" y="2287166"/>
                <a:ext cx="532997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600" dirty="0"/>
                  <a:t>Enhanced brand reputation among eco-conscious consumers.</a:t>
                </a:r>
              </a:p>
            </p:txBody>
          </p:sp>
        </p:grpSp>
        <p:pic>
          <p:nvPicPr>
            <p:cNvPr id="8196" name="Picture 4" descr="Ecological ">
              <a:extLst>
                <a:ext uri="{FF2B5EF4-FFF2-40B4-BE49-F238E27FC236}">
                  <a16:creationId xmlns:a16="http://schemas.microsoft.com/office/drawing/2014/main" id="{0513F46B-D88E-6B43-112C-58217F45FA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8493" y="3794684"/>
              <a:ext cx="219285" cy="219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77847F6-9BAD-AA48-0BD3-216F495AAEF6}"/>
              </a:ext>
            </a:extLst>
          </p:cNvPr>
          <p:cNvGrpSpPr/>
          <p:nvPr/>
        </p:nvGrpSpPr>
        <p:grpSpPr>
          <a:xfrm>
            <a:off x="6335141" y="5229146"/>
            <a:ext cx="4637659" cy="584775"/>
            <a:chOff x="6008443" y="5229146"/>
            <a:chExt cx="4637659" cy="58477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EFCDF49-B26A-FACF-6D89-60E1BBAB0308}"/>
                </a:ext>
              </a:extLst>
            </p:cNvPr>
            <p:cNvGrpSpPr/>
            <p:nvPr/>
          </p:nvGrpSpPr>
          <p:grpSpPr>
            <a:xfrm>
              <a:off x="6008443" y="5229146"/>
              <a:ext cx="4637659" cy="584775"/>
              <a:chOff x="381000" y="2311530"/>
              <a:chExt cx="4637659" cy="584775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F83633F-C3CB-A60D-3EAA-72028741BDB5}"/>
                  </a:ext>
                </a:extLst>
              </p:cNvPr>
              <p:cNvGrpSpPr/>
              <p:nvPr/>
            </p:nvGrpSpPr>
            <p:grpSpPr>
              <a:xfrm>
                <a:off x="381000" y="2344569"/>
                <a:ext cx="521494" cy="521514"/>
                <a:chOff x="5374492" y="3205391"/>
                <a:chExt cx="1414971" cy="1415029"/>
              </a:xfrm>
            </p:grpSpPr>
            <p:sp>
              <p:nvSpPr>
                <p:cNvPr id="28" name="Oval 8">
                  <a:extLst>
                    <a:ext uri="{FF2B5EF4-FFF2-40B4-BE49-F238E27FC236}">
                      <a16:creationId xmlns:a16="http://schemas.microsoft.com/office/drawing/2014/main" id="{DB2B31E5-03F2-A03B-260E-21CE35D0EC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29" name="Oval 8">
                  <a:extLst>
                    <a:ext uri="{FF2B5EF4-FFF2-40B4-BE49-F238E27FC236}">
                      <a16:creationId xmlns:a16="http://schemas.microsoft.com/office/drawing/2014/main" id="{CA0D330E-0CC1-F991-8532-9DE82D11AD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30" name="Oval 8">
                  <a:extLst>
                    <a:ext uri="{FF2B5EF4-FFF2-40B4-BE49-F238E27FC236}">
                      <a16:creationId xmlns:a16="http://schemas.microsoft.com/office/drawing/2014/main" id="{EC6831B2-2A36-A21B-AC80-BF0D38225E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FB28A55-AB56-4B8F-3496-8267B6202851}"/>
                  </a:ext>
                </a:extLst>
              </p:cNvPr>
              <p:cNvSpPr txBox="1"/>
              <p:nvPr/>
            </p:nvSpPr>
            <p:spPr>
              <a:xfrm>
                <a:off x="953306" y="2311530"/>
                <a:ext cx="406535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600" dirty="0"/>
                  <a:t>Demonstrated sustainability can boost profitability.</a:t>
                </a:r>
              </a:p>
            </p:txBody>
          </p:sp>
        </p:grpSp>
        <p:pic>
          <p:nvPicPr>
            <p:cNvPr id="8198" name="Picture 6" descr="Education ">
              <a:extLst>
                <a:ext uri="{FF2B5EF4-FFF2-40B4-BE49-F238E27FC236}">
                  <a16:creationId xmlns:a16="http://schemas.microsoft.com/office/drawing/2014/main" id="{AC787FCD-D6AB-81A6-6BC3-A851BD1A6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5828" y="5439158"/>
              <a:ext cx="164752" cy="164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36211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B7412-26EC-C718-CCA0-FE67B729A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02395F2-EE62-4638-6AE9-89A641BC125A}"/>
              </a:ext>
            </a:extLst>
          </p:cNvPr>
          <p:cNvGrpSpPr/>
          <p:nvPr/>
        </p:nvGrpSpPr>
        <p:grpSpPr>
          <a:xfrm>
            <a:off x="290023" y="730828"/>
            <a:ext cx="6286461" cy="692051"/>
            <a:chOff x="290023" y="538871"/>
            <a:chExt cx="6286461" cy="6920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B9556E-245A-FEC8-9748-C8F2D200A357}"/>
                </a:ext>
              </a:extLst>
            </p:cNvPr>
            <p:cNvSpPr txBox="1"/>
            <p:nvPr/>
          </p:nvSpPr>
          <p:spPr>
            <a:xfrm>
              <a:off x="290023" y="584591"/>
              <a:ext cx="62864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dirty="0">
                  <a:latin typeface="+mj-lt"/>
                </a:rPr>
                <a:t>CALL TO ACTION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0819BE1F-5369-C9C4-F00A-28E18665025B}"/>
                </a:ext>
              </a:extLst>
            </p:cNvPr>
            <p:cNvSpPr/>
            <p:nvPr/>
          </p:nvSpPr>
          <p:spPr>
            <a:xfrm>
              <a:off x="381000" y="538871"/>
              <a:ext cx="801443" cy="45719"/>
            </a:xfrm>
            <a:prstGeom prst="roundRect">
              <a:avLst>
                <a:gd name="adj" fmla="val 50000"/>
              </a:avLst>
            </a:prstGeom>
            <a:solidFill>
              <a:srgbClr val="FFCA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C11CE00-7127-A6AB-9F17-F10F7DDB8F1D}"/>
              </a:ext>
            </a:extLst>
          </p:cNvPr>
          <p:cNvGrpSpPr/>
          <p:nvPr/>
        </p:nvGrpSpPr>
        <p:grpSpPr>
          <a:xfrm>
            <a:off x="387831" y="1765300"/>
            <a:ext cx="5516096" cy="1155700"/>
            <a:chOff x="387831" y="1765300"/>
            <a:chExt cx="5516096" cy="1155700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C8224718-4AAE-743A-3795-54A48DAB9BCB}"/>
                </a:ext>
              </a:extLst>
            </p:cNvPr>
            <p:cNvSpPr/>
            <p:nvPr/>
          </p:nvSpPr>
          <p:spPr>
            <a:xfrm>
              <a:off x="387831" y="1765300"/>
              <a:ext cx="5397062" cy="1155700"/>
            </a:xfrm>
            <a:prstGeom prst="roundRect">
              <a:avLst>
                <a:gd name="adj" fmla="val 5678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990B2FE-38DE-BA7B-13C6-1FDC0159E120}"/>
                </a:ext>
              </a:extLst>
            </p:cNvPr>
            <p:cNvGrpSpPr/>
            <p:nvPr/>
          </p:nvGrpSpPr>
          <p:grpSpPr>
            <a:xfrm>
              <a:off x="550266" y="2053389"/>
              <a:ext cx="5353661" cy="584775"/>
              <a:chOff x="381000" y="2312938"/>
              <a:chExt cx="5353661" cy="584775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8A499E3-83B3-E492-0960-35F8B3DBB9D4}"/>
                  </a:ext>
                </a:extLst>
              </p:cNvPr>
              <p:cNvGrpSpPr/>
              <p:nvPr/>
            </p:nvGrpSpPr>
            <p:grpSpPr>
              <a:xfrm>
                <a:off x="381000" y="2344569"/>
                <a:ext cx="521494" cy="521514"/>
                <a:chOff x="5374492" y="3205391"/>
                <a:chExt cx="1414971" cy="1415029"/>
              </a:xfrm>
            </p:grpSpPr>
            <p:sp>
              <p:nvSpPr>
                <p:cNvPr id="42" name="Oval 8">
                  <a:extLst>
                    <a:ext uri="{FF2B5EF4-FFF2-40B4-BE49-F238E27FC236}">
                      <a16:creationId xmlns:a16="http://schemas.microsoft.com/office/drawing/2014/main" id="{16980498-F778-EFC0-61F1-E81E5B6E86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43" name="Oval 8">
                  <a:extLst>
                    <a:ext uri="{FF2B5EF4-FFF2-40B4-BE49-F238E27FC236}">
                      <a16:creationId xmlns:a16="http://schemas.microsoft.com/office/drawing/2014/main" id="{1DC4E551-EE48-8A18-9DC0-3B8672F9AD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44" name="Oval 8">
                  <a:extLst>
                    <a:ext uri="{FF2B5EF4-FFF2-40B4-BE49-F238E27FC236}">
                      <a16:creationId xmlns:a16="http://schemas.microsoft.com/office/drawing/2014/main" id="{AA75EC21-1354-4D73-7F8A-572BA30C87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771849E-D17E-1BC3-6A49-2B7A2EA016EE}"/>
                  </a:ext>
                </a:extLst>
              </p:cNvPr>
              <p:cNvSpPr txBox="1"/>
              <p:nvPr/>
            </p:nvSpPr>
            <p:spPr>
              <a:xfrm>
                <a:off x="948629" y="2312938"/>
                <a:ext cx="478603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600" dirty="0"/>
                  <a:t>Collaborate with academia to scale innovations globally.</a:t>
                </a: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7C2972D-C957-016C-FD85-47EC03147697}"/>
              </a:ext>
            </a:extLst>
          </p:cNvPr>
          <p:cNvGrpSpPr/>
          <p:nvPr/>
        </p:nvGrpSpPr>
        <p:grpSpPr>
          <a:xfrm>
            <a:off x="387831" y="3398814"/>
            <a:ext cx="5397062" cy="1155700"/>
            <a:chOff x="387831" y="3398814"/>
            <a:chExt cx="5397062" cy="1155700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58D6E8CA-88BA-0EC0-5D26-D871F5518E79}"/>
                </a:ext>
              </a:extLst>
            </p:cNvPr>
            <p:cNvSpPr/>
            <p:nvPr/>
          </p:nvSpPr>
          <p:spPr>
            <a:xfrm>
              <a:off x="387831" y="3398814"/>
              <a:ext cx="5397062" cy="1155700"/>
            </a:xfrm>
            <a:prstGeom prst="roundRect">
              <a:avLst>
                <a:gd name="adj" fmla="val 5678"/>
              </a:avLst>
            </a:prstGeom>
            <a:solidFill>
              <a:srgbClr val="FFCAC7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006B482-7670-E1F2-E378-5AFA8D781099}"/>
                </a:ext>
              </a:extLst>
            </p:cNvPr>
            <p:cNvGrpSpPr/>
            <p:nvPr/>
          </p:nvGrpSpPr>
          <p:grpSpPr>
            <a:xfrm>
              <a:off x="550266" y="3564493"/>
              <a:ext cx="4755159" cy="830997"/>
              <a:chOff x="381000" y="2190854"/>
              <a:chExt cx="4755159" cy="83099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E82C0677-FB62-9B81-65F5-0759C75D5CD6}"/>
                  </a:ext>
                </a:extLst>
              </p:cNvPr>
              <p:cNvGrpSpPr/>
              <p:nvPr/>
            </p:nvGrpSpPr>
            <p:grpSpPr>
              <a:xfrm>
                <a:off x="381000" y="2344569"/>
                <a:ext cx="521494" cy="521514"/>
                <a:chOff x="5374492" y="3205391"/>
                <a:chExt cx="1414971" cy="1415029"/>
              </a:xfrm>
            </p:grpSpPr>
            <p:sp>
              <p:nvSpPr>
                <p:cNvPr id="49" name="Oval 8">
                  <a:extLst>
                    <a:ext uri="{FF2B5EF4-FFF2-40B4-BE49-F238E27FC236}">
                      <a16:creationId xmlns:a16="http://schemas.microsoft.com/office/drawing/2014/main" id="{9CB91E70-28E0-CA94-9504-A1C6277DD2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50" name="Oval 8">
                  <a:extLst>
                    <a:ext uri="{FF2B5EF4-FFF2-40B4-BE49-F238E27FC236}">
                      <a16:creationId xmlns:a16="http://schemas.microsoft.com/office/drawing/2014/main" id="{39201EB0-9A78-7B23-F5ED-B71DD2F430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52" name="Oval 8">
                  <a:extLst>
                    <a:ext uri="{FF2B5EF4-FFF2-40B4-BE49-F238E27FC236}">
                      <a16:creationId xmlns:a16="http://schemas.microsoft.com/office/drawing/2014/main" id="{65DF9C7A-85AC-DFA5-3CDA-2B7182B725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1F4C3A7-F1C0-44BC-6B97-AF7E89708E5F}"/>
                  </a:ext>
                </a:extLst>
              </p:cNvPr>
              <p:cNvSpPr txBox="1"/>
              <p:nvPr/>
            </p:nvSpPr>
            <p:spPr>
              <a:xfrm>
                <a:off x="953306" y="2190854"/>
                <a:ext cx="4182853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600" b="1" dirty="0"/>
                  <a:t>Challenge: </a:t>
                </a:r>
                <a:r>
                  <a:rPr lang="en-US" sz="1600" dirty="0"/>
                  <a:t>How can academic research help industries adopt sustainable strategies?</a:t>
                </a: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5246B96-BAF9-F1E2-DDE3-EDA8FCAD9643}"/>
              </a:ext>
            </a:extLst>
          </p:cNvPr>
          <p:cNvGrpSpPr/>
          <p:nvPr/>
        </p:nvGrpSpPr>
        <p:grpSpPr>
          <a:xfrm>
            <a:off x="387831" y="5032328"/>
            <a:ext cx="5397062" cy="1155700"/>
            <a:chOff x="387831" y="5032328"/>
            <a:chExt cx="5397062" cy="115570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34654C15-4947-2F02-1612-9B4D8EA29B7B}"/>
                </a:ext>
              </a:extLst>
            </p:cNvPr>
            <p:cNvSpPr/>
            <p:nvPr/>
          </p:nvSpPr>
          <p:spPr>
            <a:xfrm>
              <a:off x="387831" y="5032328"/>
              <a:ext cx="5397062" cy="1155700"/>
            </a:xfrm>
            <a:prstGeom prst="roundRect">
              <a:avLst>
                <a:gd name="adj" fmla="val 5678"/>
              </a:avLst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7283036-A7EB-EC4D-DFD6-FDAF19F6026C}"/>
                </a:ext>
              </a:extLst>
            </p:cNvPr>
            <p:cNvGrpSpPr/>
            <p:nvPr/>
          </p:nvGrpSpPr>
          <p:grpSpPr>
            <a:xfrm>
              <a:off x="550266" y="5194679"/>
              <a:ext cx="5110805" cy="830997"/>
              <a:chOff x="381000" y="2187852"/>
              <a:chExt cx="5110805" cy="830997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FAD2BD2B-1001-D53F-EAB6-D7E99BCB5163}"/>
                  </a:ext>
                </a:extLst>
              </p:cNvPr>
              <p:cNvGrpSpPr/>
              <p:nvPr/>
            </p:nvGrpSpPr>
            <p:grpSpPr>
              <a:xfrm>
                <a:off x="381000" y="2344569"/>
                <a:ext cx="521494" cy="521514"/>
                <a:chOff x="5374492" y="3205391"/>
                <a:chExt cx="1414971" cy="1415029"/>
              </a:xfrm>
            </p:grpSpPr>
            <p:sp>
              <p:nvSpPr>
                <p:cNvPr id="56" name="Oval 8">
                  <a:extLst>
                    <a:ext uri="{FF2B5EF4-FFF2-40B4-BE49-F238E27FC236}">
                      <a16:creationId xmlns:a16="http://schemas.microsoft.com/office/drawing/2014/main" id="{67C2C443-8844-5937-9138-545711909E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492" y="3205391"/>
                  <a:ext cx="1414971" cy="1415029"/>
                </a:xfrm>
                <a:prstGeom prst="ellipse">
                  <a:avLst/>
                </a:prstGeom>
                <a:solidFill>
                  <a:schemeClr val="tx1">
                    <a:alpha val="6000"/>
                  </a:schemeClr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 dirty="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57" name="Oval 8">
                  <a:extLst>
                    <a:ext uri="{FF2B5EF4-FFF2-40B4-BE49-F238E27FC236}">
                      <a16:creationId xmlns:a16="http://schemas.microsoft.com/office/drawing/2014/main" id="{39DAB0D0-D6E6-D8B3-E7E9-7A2680A63D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0672" y="3291575"/>
                  <a:ext cx="1242612" cy="1242663"/>
                </a:xfrm>
                <a:prstGeom prst="ellipse">
                  <a:avLst/>
                </a:prstGeom>
                <a:solidFill>
                  <a:schemeClr val="tx1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58" name="Oval 8">
                  <a:extLst>
                    <a:ext uri="{FF2B5EF4-FFF2-40B4-BE49-F238E27FC236}">
                      <a16:creationId xmlns:a16="http://schemas.microsoft.com/office/drawing/2014/main" id="{B009AF9C-45DE-B5A0-2ECA-1864C7DF09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2759" y="3323662"/>
                  <a:ext cx="1178439" cy="1178488"/>
                </a:xfrm>
                <a:prstGeom prst="ellipse">
                  <a:avLst/>
                </a:prstGeom>
                <a:solidFill>
                  <a:srgbClr val="FFCAC7"/>
                </a:solidFill>
                <a:ln w="12700" cap="flat" cmpd="sng">
                  <a:noFill/>
                  <a:prstDash val="solid"/>
                  <a:miter lim="400000"/>
                  <a:headEnd type="none" w="med" len="med"/>
                  <a:tailEnd type="none" w="med" len="med"/>
                </a:ln>
                <a:effectLst/>
              </p:spPr>
              <p:txBody>
                <a:bodyPr lIns="25400" tIns="25400" rIns="25400" bIns="25400" anchor="ctr"/>
                <a:lstStyle/>
                <a:p>
                  <a:endParaRPr lang="ar-IQ" sz="1600">
                    <a:solidFill>
                      <a:srgbClr val="FFFFFF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E675637-CADB-EE67-4CDD-0775471CC6F3}"/>
                  </a:ext>
                </a:extLst>
              </p:cNvPr>
              <p:cNvSpPr txBox="1"/>
              <p:nvPr/>
            </p:nvSpPr>
            <p:spPr>
              <a:xfrm>
                <a:off x="953306" y="2187852"/>
                <a:ext cx="453849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600" dirty="0"/>
                  <a:t>Sustainability is a global challenge requiring science, technology, and business alignment.</a:t>
                </a:r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F23336A-E53C-58DD-38F3-00A82D797F6C}"/>
              </a:ext>
            </a:extLst>
          </p:cNvPr>
          <p:cNvGrpSpPr/>
          <p:nvPr/>
        </p:nvGrpSpPr>
        <p:grpSpPr>
          <a:xfrm>
            <a:off x="6348260" y="861570"/>
            <a:ext cx="5341133" cy="4306328"/>
            <a:chOff x="6235626" y="1566582"/>
            <a:chExt cx="5453767" cy="4397140"/>
          </a:xfrm>
        </p:grpSpPr>
        <p:sp>
          <p:nvSpPr>
            <p:cNvPr id="65" name="Isosceles Triangle 64">
              <a:extLst>
                <a:ext uri="{FF2B5EF4-FFF2-40B4-BE49-F238E27FC236}">
                  <a16:creationId xmlns:a16="http://schemas.microsoft.com/office/drawing/2014/main" id="{9607498D-604E-C7EB-349D-C54765FD9F3C}"/>
                </a:ext>
              </a:extLst>
            </p:cNvPr>
            <p:cNvSpPr/>
            <p:nvPr/>
          </p:nvSpPr>
          <p:spPr>
            <a:xfrm>
              <a:off x="6681593" y="1765300"/>
              <a:ext cx="4561833" cy="3932615"/>
            </a:xfrm>
            <a:prstGeom prst="triangl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F74E6138-D74B-4E59-E5E2-B3E5B7C052D4}"/>
                </a:ext>
              </a:extLst>
            </p:cNvPr>
            <p:cNvSpPr/>
            <p:nvPr/>
          </p:nvSpPr>
          <p:spPr>
            <a:xfrm>
              <a:off x="8140150" y="1566582"/>
              <a:ext cx="1644718" cy="868295"/>
            </a:xfrm>
            <a:prstGeom prst="roundRect">
              <a:avLst>
                <a:gd name="adj" fmla="val 5953"/>
              </a:avLst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AF6956A0-B9BA-9ECB-93FC-4E3124955127}"/>
                </a:ext>
              </a:extLst>
            </p:cNvPr>
            <p:cNvSpPr/>
            <p:nvPr/>
          </p:nvSpPr>
          <p:spPr>
            <a:xfrm>
              <a:off x="6235626" y="5069455"/>
              <a:ext cx="1644718" cy="868295"/>
            </a:xfrm>
            <a:prstGeom prst="roundRect">
              <a:avLst>
                <a:gd name="adj" fmla="val 5953"/>
              </a:avLst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AB7D5B37-2AA1-A4DC-6FF0-A556AAF5C223}"/>
                </a:ext>
              </a:extLst>
            </p:cNvPr>
            <p:cNvSpPr/>
            <p:nvPr/>
          </p:nvSpPr>
          <p:spPr>
            <a:xfrm>
              <a:off x="10044675" y="5095427"/>
              <a:ext cx="1644718" cy="868295"/>
            </a:xfrm>
            <a:prstGeom prst="roundRect">
              <a:avLst>
                <a:gd name="adj" fmla="val 5953"/>
              </a:avLst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9DE7465-F44C-B4C8-AD72-6CCCA29FFF61}"/>
                </a:ext>
              </a:extLst>
            </p:cNvPr>
            <p:cNvSpPr txBox="1"/>
            <p:nvPr/>
          </p:nvSpPr>
          <p:spPr>
            <a:xfrm>
              <a:off x="8187809" y="1846841"/>
              <a:ext cx="154305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/>
                <a:t>Academia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FE52225-86B4-497E-7E09-5D9491576E81}"/>
                </a:ext>
              </a:extLst>
            </p:cNvPr>
            <p:cNvSpPr txBox="1"/>
            <p:nvPr/>
          </p:nvSpPr>
          <p:spPr>
            <a:xfrm>
              <a:off x="6286460" y="5349714"/>
              <a:ext cx="154305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/>
                <a:t>Industry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1F8B1C6-FE43-01AB-413C-2BA20CAFF061}"/>
                </a:ext>
              </a:extLst>
            </p:cNvPr>
            <p:cNvSpPr txBox="1"/>
            <p:nvPr/>
          </p:nvSpPr>
          <p:spPr>
            <a:xfrm>
              <a:off x="10095509" y="5267964"/>
              <a:ext cx="15430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/>
                <a:t>Sustainability Innovators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09E6AD1-14E1-E810-5FE8-8FFC797A99CE}"/>
                </a:ext>
              </a:extLst>
            </p:cNvPr>
            <p:cNvSpPr txBox="1"/>
            <p:nvPr/>
          </p:nvSpPr>
          <p:spPr>
            <a:xfrm>
              <a:off x="8007071" y="3976664"/>
              <a:ext cx="19045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Partnerships </a:t>
              </a:r>
            </a:p>
          </p:txBody>
        </p:sp>
      </p:grpSp>
      <p:pic>
        <p:nvPicPr>
          <p:cNvPr id="7172" name="Picture 4" descr="Support ">
            <a:extLst>
              <a:ext uri="{FF2B5EF4-FFF2-40B4-BE49-F238E27FC236}">
                <a16:creationId xmlns:a16="http://schemas.microsoft.com/office/drawing/2014/main" id="{0B231252-DFDE-F132-FAD0-991B9D361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11" y="2244737"/>
            <a:ext cx="199350" cy="19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Idea ">
            <a:extLst>
              <a:ext uri="{FF2B5EF4-FFF2-40B4-BE49-F238E27FC236}">
                <a16:creationId xmlns:a16="http://schemas.microsoft.com/office/drawing/2014/main" id="{E654FA36-125D-689C-A7E6-A2789AC75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78" y="3860819"/>
            <a:ext cx="241213" cy="24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ustomer ">
            <a:extLst>
              <a:ext uri="{FF2B5EF4-FFF2-40B4-BE49-F238E27FC236}">
                <a16:creationId xmlns:a16="http://schemas.microsoft.com/office/drawing/2014/main" id="{551B605B-6944-529B-166D-3E93056CE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62" y="5501464"/>
            <a:ext cx="219285" cy="21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Oval 79">
            <a:extLst>
              <a:ext uri="{FF2B5EF4-FFF2-40B4-BE49-F238E27FC236}">
                <a16:creationId xmlns:a16="http://schemas.microsoft.com/office/drawing/2014/main" id="{9EA040BC-C7FC-7F55-62FE-9B62990C7556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FDFE3C9-27CB-27F3-4779-22BD1CFA48DF}"/>
              </a:ext>
            </a:extLst>
          </p:cNvPr>
          <p:cNvSpPr/>
          <p:nvPr/>
        </p:nvSpPr>
        <p:spPr>
          <a:xfrm>
            <a:off x="6205018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DBC74334-0E98-C45C-AABE-B3871E47119D}"/>
              </a:ext>
            </a:extLst>
          </p:cNvPr>
          <p:cNvSpPr/>
          <p:nvPr/>
        </p:nvSpPr>
        <p:spPr>
          <a:xfrm>
            <a:off x="503956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5EB95A2-843E-1B91-1D29-DEF1512EFA4B}"/>
              </a:ext>
            </a:extLst>
          </p:cNvPr>
          <p:cNvSpPr/>
          <p:nvPr/>
        </p:nvSpPr>
        <p:spPr>
          <a:xfrm>
            <a:off x="515620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E885D0D-800D-0EF8-53DB-A3C044942898}"/>
              </a:ext>
            </a:extLst>
          </p:cNvPr>
          <p:cNvSpPr/>
          <p:nvPr/>
        </p:nvSpPr>
        <p:spPr>
          <a:xfrm>
            <a:off x="528481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CB284D56-2190-FA3B-20CE-42566E2A057F}"/>
              </a:ext>
            </a:extLst>
          </p:cNvPr>
          <p:cNvSpPr/>
          <p:nvPr/>
        </p:nvSpPr>
        <p:spPr>
          <a:xfrm>
            <a:off x="5537249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F61993F0-54CE-97FD-E208-3238BAC2BFF3}"/>
              </a:ext>
            </a:extLst>
          </p:cNvPr>
          <p:cNvSpPr/>
          <p:nvPr/>
        </p:nvSpPr>
        <p:spPr>
          <a:xfrm>
            <a:off x="54134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B99A1BF-B2CB-1F77-2649-FA3AA4A05235}"/>
              </a:ext>
            </a:extLst>
          </p:cNvPr>
          <p:cNvSpPr/>
          <p:nvPr/>
        </p:nvSpPr>
        <p:spPr>
          <a:xfrm>
            <a:off x="5661071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878A35E-6750-120A-60F4-D6FC841062B3}"/>
              </a:ext>
            </a:extLst>
          </p:cNvPr>
          <p:cNvSpPr/>
          <p:nvPr/>
        </p:nvSpPr>
        <p:spPr>
          <a:xfrm>
            <a:off x="590392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BD5CA9ED-6F6C-839B-DB53-0EDA0EA2869C}"/>
              </a:ext>
            </a:extLst>
          </p:cNvPr>
          <p:cNvSpPr/>
          <p:nvPr/>
        </p:nvSpPr>
        <p:spPr>
          <a:xfrm>
            <a:off x="5784893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74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5323D-B1D9-CB04-CACA-5DD96DF7D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Placeholder 39" descr="A hand holding a white chess piece&#10;&#10;AI-generated content may be incorrect.">
            <a:extLst>
              <a:ext uri="{FF2B5EF4-FFF2-40B4-BE49-F238E27FC236}">
                <a16:creationId xmlns:a16="http://schemas.microsoft.com/office/drawing/2014/main" id="{CC1C9BC0-6694-F637-D6C1-5E4A4CC841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3872057-1CC6-A9A6-9351-2068C35071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7C5B00-8DE7-5EA5-05BF-3B3819444A99}"/>
              </a:ext>
            </a:extLst>
          </p:cNvPr>
          <p:cNvGrpSpPr/>
          <p:nvPr/>
        </p:nvGrpSpPr>
        <p:grpSpPr>
          <a:xfrm>
            <a:off x="2952770" y="730828"/>
            <a:ext cx="6286461" cy="692051"/>
            <a:chOff x="290023" y="538871"/>
            <a:chExt cx="6286461" cy="6920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088589E-A517-B1FE-EAF9-FA895D721B84}"/>
                </a:ext>
              </a:extLst>
            </p:cNvPr>
            <p:cNvSpPr txBox="1"/>
            <p:nvPr/>
          </p:nvSpPr>
          <p:spPr>
            <a:xfrm>
              <a:off x="290023" y="584591"/>
              <a:ext cx="62864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+mj-lt"/>
                </a:rPr>
                <a:t>CLOSING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C72DF3EA-A36C-4DBA-1D85-A90365065AE7}"/>
                </a:ext>
              </a:extLst>
            </p:cNvPr>
            <p:cNvSpPr/>
            <p:nvPr/>
          </p:nvSpPr>
          <p:spPr>
            <a:xfrm>
              <a:off x="3032532" y="538871"/>
              <a:ext cx="801443" cy="45719"/>
            </a:xfrm>
            <a:prstGeom prst="roundRect">
              <a:avLst>
                <a:gd name="adj" fmla="val 50000"/>
              </a:avLst>
            </a:prstGeom>
            <a:solidFill>
              <a:srgbClr val="FFCA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E5D4C00-F868-BF61-BFA1-C0C0B38C304E}"/>
              </a:ext>
            </a:extLst>
          </p:cNvPr>
          <p:cNvGrpSpPr/>
          <p:nvPr/>
        </p:nvGrpSpPr>
        <p:grpSpPr>
          <a:xfrm>
            <a:off x="2799522" y="2418483"/>
            <a:ext cx="6592956" cy="2951212"/>
            <a:chOff x="2799522" y="2199427"/>
            <a:chExt cx="6592956" cy="295121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F71F68B-DEB4-4B61-0EE0-32309A8068C9}"/>
                </a:ext>
              </a:extLst>
            </p:cNvPr>
            <p:cNvGrpSpPr/>
            <p:nvPr/>
          </p:nvGrpSpPr>
          <p:grpSpPr>
            <a:xfrm>
              <a:off x="2960709" y="2199427"/>
              <a:ext cx="904179" cy="696879"/>
              <a:chOff x="2960709" y="1848017"/>
              <a:chExt cx="904179" cy="696879"/>
            </a:xfrm>
            <a:solidFill>
              <a:srgbClr val="FFCAC7"/>
            </a:solidFill>
          </p:grpSpPr>
          <p:sp>
            <p:nvSpPr>
              <p:cNvPr id="10" name="Freeform 67">
                <a:extLst>
                  <a:ext uri="{FF2B5EF4-FFF2-40B4-BE49-F238E27FC236}">
                    <a16:creationId xmlns:a16="http://schemas.microsoft.com/office/drawing/2014/main" id="{4DD31DA7-59CB-29BF-C139-2739EB471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0709" y="1848017"/>
                <a:ext cx="383724" cy="696879"/>
              </a:xfrm>
              <a:custGeom>
                <a:avLst/>
                <a:gdLst>
                  <a:gd name="T0" fmla="*/ 137 w 174"/>
                  <a:gd name="T1" fmla="*/ 0 h 316"/>
                  <a:gd name="T2" fmla="*/ 121 w 174"/>
                  <a:gd name="T3" fmla="*/ 0 h 316"/>
                  <a:gd name="T4" fmla="*/ 0 w 174"/>
                  <a:gd name="T5" fmla="*/ 142 h 316"/>
                  <a:gd name="T6" fmla="*/ 0 w 174"/>
                  <a:gd name="T7" fmla="*/ 316 h 316"/>
                  <a:gd name="T8" fmla="*/ 174 w 174"/>
                  <a:gd name="T9" fmla="*/ 316 h 316"/>
                  <a:gd name="T10" fmla="*/ 174 w 174"/>
                  <a:gd name="T11" fmla="*/ 142 h 316"/>
                  <a:gd name="T12" fmla="*/ 69 w 174"/>
                  <a:gd name="T13" fmla="*/ 142 h 316"/>
                  <a:gd name="T14" fmla="*/ 137 w 174"/>
                  <a:gd name="T15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4" h="316">
                    <a:moveTo>
                      <a:pt x="137" y="0"/>
                    </a:moveTo>
                    <a:lnTo>
                      <a:pt x="121" y="0"/>
                    </a:lnTo>
                    <a:lnTo>
                      <a:pt x="0" y="142"/>
                    </a:lnTo>
                    <a:lnTo>
                      <a:pt x="0" y="316"/>
                    </a:lnTo>
                    <a:lnTo>
                      <a:pt x="174" y="316"/>
                    </a:lnTo>
                    <a:lnTo>
                      <a:pt x="174" y="142"/>
                    </a:lnTo>
                    <a:lnTo>
                      <a:pt x="69" y="142"/>
                    </a:lnTo>
                    <a:lnTo>
                      <a:pt x="13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6A95583B-59CF-CCEC-8EC0-3C70E41426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0137" y="1848017"/>
                <a:ext cx="394751" cy="696879"/>
              </a:xfrm>
              <a:custGeom>
                <a:avLst/>
                <a:gdLst>
                  <a:gd name="T0" fmla="*/ 74 w 179"/>
                  <a:gd name="T1" fmla="*/ 142 h 316"/>
                  <a:gd name="T2" fmla="*/ 142 w 179"/>
                  <a:gd name="T3" fmla="*/ 0 h 316"/>
                  <a:gd name="T4" fmla="*/ 121 w 179"/>
                  <a:gd name="T5" fmla="*/ 0 h 316"/>
                  <a:gd name="T6" fmla="*/ 0 w 179"/>
                  <a:gd name="T7" fmla="*/ 142 h 316"/>
                  <a:gd name="T8" fmla="*/ 0 w 179"/>
                  <a:gd name="T9" fmla="*/ 316 h 316"/>
                  <a:gd name="T10" fmla="*/ 179 w 179"/>
                  <a:gd name="T11" fmla="*/ 316 h 316"/>
                  <a:gd name="T12" fmla="*/ 179 w 179"/>
                  <a:gd name="T13" fmla="*/ 142 h 316"/>
                  <a:gd name="T14" fmla="*/ 74 w 179"/>
                  <a:gd name="T15" fmla="*/ 142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9" h="316">
                    <a:moveTo>
                      <a:pt x="74" y="142"/>
                    </a:moveTo>
                    <a:lnTo>
                      <a:pt x="142" y="0"/>
                    </a:lnTo>
                    <a:lnTo>
                      <a:pt x="121" y="0"/>
                    </a:lnTo>
                    <a:lnTo>
                      <a:pt x="0" y="142"/>
                    </a:lnTo>
                    <a:lnTo>
                      <a:pt x="0" y="316"/>
                    </a:lnTo>
                    <a:lnTo>
                      <a:pt x="179" y="316"/>
                    </a:lnTo>
                    <a:lnTo>
                      <a:pt x="179" y="142"/>
                    </a:lnTo>
                    <a:lnTo>
                      <a:pt x="74" y="1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FD0A988-093D-21ED-DAE8-1313DFB2DC7F}"/>
                </a:ext>
              </a:extLst>
            </p:cNvPr>
            <p:cNvGrpSpPr/>
            <p:nvPr/>
          </p:nvGrpSpPr>
          <p:grpSpPr>
            <a:xfrm>
              <a:off x="8335053" y="4453760"/>
              <a:ext cx="904178" cy="696879"/>
              <a:chOff x="8335053" y="5735982"/>
              <a:chExt cx="904178" cy="696879"/>
            </a:xfrm>
            <a:solidFill>
              <a:srgbClr val="FFCAC7"/>
            </a:solidFill>
          </p:grpSpPr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E3B803F-1970-EF6D-EC24-EEEBD9AF9A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4480" y="5735982"/>
                <a:ext cx="394751" cy="696879"/>
              </a:xfrm>
              <a:custGeom>
                <a:avLst/>
                <a:gdLst>
                  <a:gd name="T0" fmla="*/ 37 w 179"/>
                  <a:gd name="T1" fmla="*/ 316 h 316"/>
                  <a:gd name="T2" fmla="*/ 58 w 179"/>
                  <a:gd name="T3" fmla="*/ 316 h 316"/>
                  <a:gd name="T4" fmla="*/ 179 w 179"/>
                  <a:gd name="T5" fmla="*/ 179 h 316"/>
                  <a:gd name="T6" fmla="*/ 179 w 179"/>
                  <a:gd name="T7" fmla="*/ 0 h 316"/>
                  <a:gd name="T8" fmla="*/ 0 w 179"/>
                  <a:gd name="T9" fmla="*/ 0 h 316"/>
                  <a:gd name="T10" fmla="*/ 0 w 179"/>
                  <a:gd name="T11" fmla="*/ 179 h 316"/>
                  <a:gd name="T12" fmla="*/ 105 w 179"/>
                  <a:gd name="T13" fmla="*/ 179 h 316"/>
                  <a:gd name="T14" fmla="*/ 37 w 179"/>
                  <a:gd name="T15" fmla="*/ 316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9" h="316">
                    <a:moveTo>
                      <a:pt x="37" y="316"/>
                    </a:moveTo>
                    <a:lnTo>
                      <a:pt x="58" y="316"/>
                    </a:lnTo>
                    <a:lnTo>
                      <a:pt x="179" y="179"/>
                    </a:lnTo>
                    <a:lnTo>
                      <a:pt x="179" y="0"/>
                    </a:lnTo>
                    <a:lnTo>
                      <a:pt x="0" y="0"/>
                    </a:lnTo>
                    <a:lnTo>
                      <a:pt x="0" y="179"/>
                    </a:lnTo>
                    <a:lnTo>
                      <a:pt x="105" y="179"/>
                    </a:lnTo>
                    <a:lnTo>
                      <a:pt x="37" y="3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" name="Freeform 70">
                <a:extLst>
                  <a:ext uri="{FF2B5EF4-FFF2-40B4-BE49-F238E27FC236}">
                    <a16:creationId xmlns:a16="http://schemas.microsoft.com/office/drawing/2014/main" id="{E42FA987-0C6E-5A0A-2555-7C9B88B18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5053" y="5735982"/>
                <a:ext cx="394751" cy="696879"/>
              </a:xfrm>
              <a:custGeom>
                <a:avLst/>
                <a:gdLst>
                  <a:gd name="T0" fmla="*/ 105 w 179"/>
                  <a:gd name="T1" fmla="*/ 179 h 316"/>
                  <a:gd name="T2" fmla="*/ 37 w 179"/>
                  <a:gd name="T3" fmla="*/ 316 h 316"/>
                  <a:gd name="T4" fmla="*/ 53 w 179"/>
                  <a:gd name="T5" fmla="*/ 316 h 316"/>
                  <a:gd name="T6" fmla="*/ 179 w 179"/>
                  <a:gd name="T7" fmla="*/ 179 h 316"/>
                  <a:gd name="T8" fmla="*/ 179 w 179"/>
                  <a:gd name="T9" fmla="*/ 0 h 316"/>
                  <a:gd name="T10" fmla="*/ 0 w 179"/>
                  <a:gd name="T11" fmla="*/ 0 h 316"/>
                  <a:gd name="T12" fmla="*/ 0 w 179"/>
                  <a:gd name="T13" fmla="*/ 179 h 316"/>
                  <a:gd name="T14" fmla="*/ 105 w 179"/>
                  <a:gd name="T15" fmla="*/ 179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9" h="316">
                    <a:moveTo>
                      <a:pt x="105" y="179"/>
                    </a:moveTo>
                    <a:lnTo>
                      <a:pt x="37" y="316"/>
                    </a:lnTo>
                    <a:lnTo>
                      <a:pt x="53" y="316"/>
                    </a:lnTo>
                    <a:lnTo>
                      <a:pt x="179" y="179"/>
                    </a:lnTo>
                    <a:lnTo>
                      <a:pt x="179" y="0"/>
                    </a:lnTo>
                    <a:lnTo>
                      <a:pt x="0" y="0"/>
                    </a:lnTo>
                    <a:lnTo>
                      <a:pt x="0" y="179"/>
                    </a:lnTo>
                    <a:lnTo>
                      <a:pt x="105" y="17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B9EF72-AD3B-AE79-94F2-7DD6B0CE0EEB}"/>
                </a:ext>
              </a:extLst>
            </p:cNvPr>
            <p:cNvSpPr txBox="1"/>
            <p:nvPr/>
          </p:nvSpPr>
          <p:spPr>
            <a:xfrm>
              <a:off x="2799522" y="3132781"/>
              <a:ext cx="659295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Leadership, at its best, is about creating ripples that inspire change far beyond the immediate circle of influence.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B7FC6DF-AE94-AFA5-27EE-D27C012A28F9}"/>
                </a:ext>
              </a:extLst>
            </p:cNvPr>
            <p:cNvCxnSpPr>
              <a:cxnSpLocks/>
            </p:cNvCxnSpPr>
            <p:nvPr/>
          </p:nvCxnSpPr>
          <p:spPr>
            <a:xfrm>
              <a:off x="4051300" y="2730500"/>
              <a:ext cx="504190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>
                      <a:alpha val="43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676F948-2747-7B5E-9B77-03CAE60C5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2386" y="4660900"/>
              <a:ext cx="5041900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>
                      <a:alpha val="43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Oval 40">
            <a:extLst>
              <a:ext uri="{FF2B5EF4-FFF2-40B4-BE49-F238E27FC236}">
                <a16:creationId xmlns:a16="http://schemas.microsoft.com/office/drawing/2014/main" id="{BA5D333D-487F-7319-A33D-83DFD5D09A72}"/>
              </a:ext>
            </a:extLst>
          </p:cNvPr>
          <p:cNvSpPr/>
          <p:nvPr/>
        </p:nvSpPr>
        <p:spPr>
          <a:xfrm>
            <a:off x="6032537" y="6623916"/>
            <a:ext cx="126926" cy="126926"/>
          </a:xfrm>
          <a:prstGeom prst="ellipse">
            <a:avLst/>
          </a:prstGeom>
          <a:solidFill>
            <a:srgbClr val="FFCAC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BBBC008-C7A9-C7EE-C590-A8C41156867F}"/>
              </a:ext>
            </a:extLst>
          </p:cNvPr>
          <p:cNvSpPr/>
          <p:nvPr/>
        </p:nvSpPr>
        <p:spPr>
          <a:xfrm>
            <a:off x="4915745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27D9B89-07FC-F35B-12FD-43079A4D6ACC}"/>
              </a:ext>
            </a:extLst>
          </p:cNvPr>
          <p:cNvSpPr/>
          <p:nvPr/>
        </p:nvSpPr>
        <p:spPr>
          <a:xfrm>
            <a:off x="5039833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9D20B3DD-207E-B697-6A55-B82AFE7E68D1}"/>
              </a:ext>
            </a:extLst>
          </p:cNvPr>
          <p:cNvSpPr/>
          <p:nvPr/>
        </p:nvSpPr>
        <p:spPr>
          <a:xfrm>
            <a:off x="5163921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F7610C1-FC27-5D9D-E9CA-412AC1DD7C19}"/>
              </a:ext>
            </a:extLst>
          </p:cNvPr>
          <p:cNvSpPr/>
          <p:nvPr/>
        </p:nvSpPr>
        <p:spPr>
          <a:xfrm>
            <a:off x="5288009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D7F30DC-3D75-74C3-7F50-CECC7F40E1F1}"/>
              </a:ext>
            </a:extLst>
          </p:cNvPr>
          <p:cNvSpPr/>
          <p:nvPr/>
        </p:nvSpPr>
        <p:spPr>
          <a:xfrm>
            <a:off x="5536185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991B1352-A8B7-A615-BCF0-EB945D968CFC}"/>
              </a:ext>
            </a:extLst>
          </p:cNvPr>
          <p:cNvSpPr/>
          <p:nvPr/>
        </p:nvSpPr>
        <p:spPr>
          <a:xfrm>
            <a:off x="5412097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36F1FA4-A6CC-3612-DE7A-B7490DA31530}"/>
              </a:ext>
            </a:extLst>
          </p:cNvPr>
          <p:cNvSpPr/>
          <p:nvPr/>
        </p:nvSpPr>
        <p:spPr>
          <a:xfrm>
            <a:off x="5660273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D58F5E4-FA35-7426-04B1-778410B35E07}"/>
              </a:ext>
            </a:extLst>
          </p:cNvPr>
          <p:cNvSpPr/>
          <p:nvPr/>
        </p:nvSpPr>
        <p:spPr>
          <a:xfrm>
            <a:off x="5908449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1ED037DB-23DF-4FF4-FC28-F99115D95AE0}"/>
              </a:ext>
            </a:extLst>
          </p:cNvPr>
          <p:cNvSpPr/>
          <p:nvPr/>
        </p:nvSpPr>
        <p:spPr>
          <a:xfrm>
            <a:off x="5784361" y="6653527"/>
            <a:ext cx="78267" cy="78267"/>
          </a:xfrm>
          <a:prstGeom prst="ellipse">
            <a:avLst/>
          </a:prstGeom>
          <a:solidFill>
            <a:srgbClr val="FFCA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604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C96AF-D3A5-A062-3F4B-44399E82B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bag with paper cups and utensils&#10;&#10;AI-generated content may be incorrect.">
            <a:extLst>
              <a:ext uri="{FF2B5EF4-FFF2-40B4-BE49-F238E27FC236}">
                <a16:creationId xmlns:a16="http://schemas.microsoft.com/office/drawing/2014/main" id="{812716BE-2013-E8CD-3444-CBFE647798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7" b="8437"/>
          <a:stretch>
            <a:fillRect/>
          </a:stretch>
        </p:blipFill>
        <p:spPr/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BFD1B8-83F7-91AB-9EF8-078BC752FDE2}"/>
              </a:ext>
            </a:extLst>
          </p:cNvPr>
          <p:cNvSpPr>
            <a:spLocks/>
          </p:cNvSpPr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9" name="Picture 8" descr="A person with long hair smiling&#10;&#10;AI-generated content may be incorrect.">
            <a:extLst>
              <a:ext uri="{FF2B5EF4-FFF2-40B4-BE49-F238E27FC236}">
                <a16:creationId xmlns:a16="http://schemas.microsoft.com/office/drawing/2014/main" id="{A820AAA5-5CEB-E44D-D2AF-18DEF5982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8"/>
          <a:stretch/>
        </p:blipFill>
        <p:spPr>
          <a:xfrm>
            <a:off x="6769100" y="-397621"/>
            <a:ext cx="5422901" cy="725562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86D843D-CCD6-A00B-5D1E-D4F8A026050D}"/>
              </a:ext>
            </a:extLst>
          </p:cNvPr>
          <p:cNvGrpSpPr/>
          <p:nvPr/>
        </p:nvGrpSpPr>
        <p:grpSpPr>
          <a:xfrm>
            <a:off x="669622" y="2063050"/>
            <a:ext cx="6696376" cy="2731899"/>
            <a:chOff x="669622" y="1801778"/>
            <a:chExt cx="6696376" cy="27318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6BE701D-02FF-0513-7E62-05B17AD62230}"/>
                </a:ext>
              </a:extLst>
            </p:cNvPr>
            <p:cNvSpPr txBox="1"/>
            <p:nvPr/>
          </p:nvSpPr>
          <p:spPr>
            <a:xfrm>
              <a:off x="669622" y="3333348"/>
              <a:ext cx="669637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200" dirty="0">
                  <a:solidFill>
                    <a:schemeClr val="bg1"/>
                  </a:solidFill>
                  <a:latin typeface="+mj-lt"/>
                </a:rPr>
                <a:t>THANK YOU</a:t>
              </a:r>
              <a:endParaRPr lang="en-US" sz="7200" dirty="0">
                <a:solidFill>
                  <a:srgbClr val="FFCAC7"/>
                </a:solidFill>
                <a:latin typeface="+mj-lt"/>
              </a:endParaRPr>
            </a:p>
          </p:txBody>
        </p:sp>
        <p:pic>
          <p:nvPicPr>
            <p:cNvPr id="27" name="Picture 2" descr="Kenchen Bharwani">
              <a:extLst>
                <a:ext uri="{FF2B5EF4-FFF2-40B4-BE49-F238E27FC236}">
                  <a16:creationId xmlns:a16="http://schemas.microsoft.com/office/drawing/2014/main" id="{70EF1057-FBC7-5E84-95A6-CF33CFEDC1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7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941" y="1801778"/>
              <a:ext cx="2477059" cy="1319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1877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88">
      <a:majorFont>
        <a:latin typeface="Georgia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</Words>
  <Application>Microsoft Office PowerPoint</Application>
  <PresentationFormat>Widescreen</PresentationFormat>
  <Paragraphs>81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Aptos</vt:lpstr>
      <vt:lpstr>Helvetica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Talha Raja</dc:creator>
  <cp:lastModifiedBy>Talha Raja</cp:lastModifiedBy>
  <cp:revision>4</cp:revision>
  <dcterms:created xsi:type="dcterms:W3CDTF">2025-03-18T18:20:29Z</dcterms:created>
  <dcterms:modified xsi:type="dcterms:W3CDTF">2025-03-20T03:11:46Z</dcterms:modified>
</cp:coreProperties>
</file>